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61" r:id="rId6"/>
    <p:sldId id="259" r:id="rId7"/>
    <p:sldId id="262" r:id="rId8"/>
    <p:sldId id="263" r:id="rId9"/>
    <p:sldId id="265" r:id="rId10"/>
    <p:sldId id="266" r:id="rId11"/>
    <p:sldId id="264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3F2D7-E7E4-4888-82F6-ED92EA913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8C2DA-98B5-409C-BFCF-F6CC76DC9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42D2-AE43-463E-8DD0-BF61A976C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F3649-5DEE-4D75-A52C-70A0C50B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CC80-50B3-4A00-83A4-2F1AB25B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9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54A9-E8D7-4D8D-9798-366A29200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8DBC5-A650-4053-B0D9-37D7FBBD1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28D67-A0AF-4D29-91DA-D33D973E4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963EC-B7E6-4228-840E-BBA4A5177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815EE-EB34-463A-BC5B-E566BCF1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4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9517C8-EC48-4068-9B75-E062CC12E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C5BCAA-8F19-4E2E-8CD6-8BE995FC6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B1FCE-8FD0-4D6B-BDD2-554D5552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1B971-868D-4994-A27F-9D0E4824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74E3-4AFD-463F-A7A8-99D5BB7E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D46D-31E5-4BFB-A78D-4A48390E6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FC765-29F6-40D8-9948-13B45300A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43BBC-F3E8-485F-B3E6-86F451EF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68341-9F32-4C32-A8CE-A42B96D4F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ECD51-A11D-4103-A718-78332066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FF80-9966-4F77-9F40-58D1F6F9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6801-7A56-4DA1-8618-98F1BA3CA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336B5-4BFB-41B0-BAE1-34A6ACA4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4EB7E-5F9B-47FB-9857-61E668D50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45C02-ED4A-4A7B-A4C3-F31BF011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1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B25B6-9970-4AC6-A0C3-B441293F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6A328-C8B7-4809-8590-AC1B67A1F7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580E8E-CA4B-46A3-9337-F94386C96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791F5-D659-4D15-92C7-E0C589CD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32732-1113-4411-97C2-E04A933DF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19A55-4949-4EA7-BBB7-4CBF387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E7BF3-4B0D-48DC-B4FD-832FDB44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E7A12-0DA4-471C-BA42-19407FEA9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BF355-726C-41F2-B24F-8626588FB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D449A-4EEF-48A1-A395-DCCBA0249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02E69-1B23-4F97-AF54-14DDCA33C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78064-9A44-404F-A8FA-A18B503DD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21ED-433A-42B2-8B15-09136EAC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38891-1629-422E-9690-6D81772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7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5466-6765-4C23-AA71-44328C186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E1799-DED9-41FD-98D4-57D2046E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A577F7-5BDA-4A78-8D2A-8D9BAB30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DCB35E-0212-447F-9F4D-79BD5FB2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0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13E69A-7115-4728-BDDF-39000A28F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F2A32-E1CC-43B1-830C-D6EBC287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B0131-553A-45C2-8454-4E9282B4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5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C474D-9F52-423B-B625-ADB562C5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2AF0E-6CE6-4239-8074-9B23AC0CC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EF738-11AD-4236-BB0D-64B30F04B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1A232-28D0-4003-9359-8A3B4178B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AC20D-5FA4-49E0-9B75-BB728B58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5032B-4F51-49D0-8DE3-D2C64087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1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B38A1-1765-4844-9F63-F10A662A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2F86D-4D27-4A68-98E9-091D365F7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E3BF6-8284-4BB3-A6E2-34500B72E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EEB31-7D7D-47B7-9A95-715A768A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5E9C8-0237-43D1-A6A4-B37E3CB1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67312-F8DF-4A1F-B18B-EF31B36B3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5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CFE232-35A9-46D3-A4BD-035E131A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1A3AF-3B44-41D4-9B33-BFBD71636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6829-6CE8-452F-8C07-A4271CD8F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8C489-EEC4-41E5-B3CB-2AA53841831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948EF-57B6-4BA2-816F-455111E7C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4FBD2-07D2-469A-83D9-056239E7B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026AC-DCFB-4F92-A421-2E2488EC5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1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spb1.cdn.asset.aparat.com/aparat-video/828cab8740ed70fe587fd19f618a5f652392067-360p.mp4?wmsAuthSign=eyJhbGciOiJIUzI1NiIsInR5cCI6IkpXVCJ9.eyJ0b2tlbiI6IjRjY2JhY2RjMmEwZTViMDNhMzBhM2UzOTRlZjI1N2I3IiwiZXhwIjoxNjQ0NTE1OTQ1LCJpc3MiOiJTYWJhIElkZWEgR1NJRyJ9.AEodIeEugFxaKE4qDZ0sH6LxRvrnvMdRDdWKmWwVl9E" TargetMode="External"/><Relationship Id="rId3" Type="http://schemas.openxmlformats.org/officeDocument/2006/relationships/hyperlink" Target="https://cdn.mashreghnews.ir/d/2020/03/06/0/2734220.mp3" TargetMode="External"/><Relationship Id="rId7" Type="http://schemas.openxmlformats.org/officeDocument/2006/relationships/hyperlink" Target="https://aspb24.cdn.asset.aparat.com/aparat-video/7d6ab9c336463ab99559141999da390030539580-360p.mp4?wmsAuthSign=eyJhbGciOiJIUzI1NiIsInR5cCI6IkpXVCJ9.eyJ0b2tlbiI6ImJhYzg5OTUwYTM4NTUwZWZjNmNjNTkwOThlNWUwZmIwIiwiZXhwIjoxNjQ0NTE1ODA2LCJpc3MiOiJTYWJhIElkZWEgR1NJRyJ9.tvfa9Duk5ni46PDF5_iOUe-UsfSqx8TwaeoMUiedS3Y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rfetaze.com/wp-content/uploads/2020/02/tabrik-veladat-hazrate-ali-8.jpg" TargetMode="External"/><Relationship Id="rId5" Type="http://schemas.openxmlformats.org/officeDocument/2006/relationships/hyperlink" Target="https://harfetaze.com/wp-content/uploads/2021/02/ax-neveshteh-veladat-imam-ali-99-02.jpg" TargetMode="External"/><Relationship Id="rId4" Type="http://schemas.openxmlformats.org/officeDocument/2006/relationships/hyperlink" Target="https://aspb1.cdn.asset.aparat.com/aparat-video/432a714d8c529a629d9e2245b1bd14df10031036-480p.mp4?wmsAuthSign=eyJhbGciOiJIUzI1NiIsInR5cCI6IkpXVCJ9.eyJ0b2tlbiI6ImRmZGIwY2M4ZjBiMDg1YWQ0MjRjM2IyMDk2NGMwZDM0IiwiZXhwIjoxNjQ0NTE1NDY0LCJpc3MiOiJTYWJhIElkZWEgR1NJRyJ9.G4nEOxjStVj8hurrxBjMkZM9EIcxM68EOCFPmU3XRN4" TargetMode="External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spb1.cdn.asset.aparat.com/aparat-video/828cab8740ed70fe587fd19f618a5f652392067-360p.mp4?wmsAuthSign=eyJhbGciOiJIUzI1NiIsInR5cCI6IkpXVCJ9.eyJ0b2tlbiI6IjRjY2JhY2RjMmEwZTViMDNhMzBhM2UzOTRlZjI1N2I3IiwiZXhwIjoxNjQ0NTE1OTQ1LCJpc3MiOiJTYWJhIElkZWEgR1NJRyJ9.AEodIeEugFxaKE4qDZ0sH6LxRvrnvMdRDdWKmWwVl9E" TargetMode="External"/><Relationship Id="rId3" Type="http://schemas.openxmlformats.org/officeDocument/2006/relationships/hyperlink" Target="https://cdn.mashreghnews.ir/d/2020/03/06/0/2734220.mp3" TargetMode="External"/><Relationship Id="rId7" Type="http://schemas.openxmlformats.org/officeDocument/2006/relationships/hyperlink" Target="https://aspb24.cdn.asset.aparat.com/aparat-video/7d6ab9c336463ab99559141999da390030539580-360p.mp4?wmsAuthSign=eyJhbGciOiJIUzI1NiIsInR5cCI6IkpXVCJ9.eyJ0b2tlbiI6ImJhYzg5OTUwYTM4NTUwZWZjNmNjNTkwOThlNWUwZmIwIiwiZXhwIjoxNjQ0NTE1ODA2LCJpc3MiOiJTYWJhIElkZWEgR1NJRyJ9.tvfa9Duk5ni46PDF5_iOUe-UsfSqx8TwaeoMUiedS3Y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rfetaze.com/wp-content/uploads/2020/02/tabrik-veladat-hazrate-ali-8.jpg" TargetMode="External"/><Relationship Id="rId5" Type="http://schemas.openxmlformats.org/officeDocument/2006/relationships/hyperlink" Target="https://harfetaze.com/wp-content/uploads/2021/02/ax-neveshteh-veladat-imam-ali-99-02.jpg" TargetMode="External"/><Relationship Id="rId4" Type="http://schemas.openxmlformats.org/officeDocument/2006/relationships/hyperlink" Target="https://aspb1.cdn.asset.aparat.com/aparat-video/432a714d8c529a629d9e2245b1bd14df10031036-480p.mp4?wmsAuthSign=eyJhbGciOiJIUzI1NiIsInR5cCI6IkpXVCJ9.eyJ0b2tlbiI6ImRmZGIwY2M4ZjBiMDg1YWQ0MjRjM2IyMDk2NGMwZDM0IiwiZXhwIjoxNjQ0NTE1NDY0LCJpc3MiOiJTYWJhIElkZWEgR1NJRyJ9.G4nEOxjStVj8hurrxBjMkZM9EIcxM68EOCFPmU3XRN4" TargetMode="External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spb1.cdn.asset.aparat.com/aparat-video/828cab8740ed70fe587fd19f618a5f652392067-360p.mp4?wmsAuthSign=eyJhbGciOiJIUzI1NiIsInR5cCI6IkpXVCJ9.eyJ0b2tlbiI6IjRjY2JhY2RjMmEwZTViMDNhMzBhM2UzOTRlZjI1N2I3IiwiZXhwIjoxNjQ0NTE1OTQ1LCJpc3MiOiJTYWJhIElkZWEgR1NJRyJ9.AEodIeEugFxaKE4qDZ0sH6LxRvrnvMdRDdWKmWwVl9E" TargetMode="External"/><Relationship Id="rId3" Type="http://schemas.openxmlformats.org/officeDocument/2006/relationships/hyperlink" Target="https://cdn.mashreghnews.ir/d/2020/03/06/0/2734220.mp3" TargetMode="External"/><Relationship Id="rId7" Type="http://schemas.openxmlformats.org/officeDocument/2006/relationships/hyperlink" Target="https://aspb24.cdn.asset.aparat.com/aparat-video/7d6ab9c336463ab99559141999da390030539580-360p.mp4?wmsAuthSign=eyJhbGciOiJIUzI1NiIsInR5cCI6IkpXVCJ9.eyJ0b2tlbiI6ImJhYzg5OTUwYTM4NTUwZWZjNmNjNTkwOThlNWUwZmIwIiwiZXhwIjoxNjQ0NTE1ODA2LCJpc3MiOiJTYWJhIElkZWEgR1NJRyJ9.tvfa9Duk5ni46PDF5_iOUe-UsfSqx8TwaeoMUiedS3Y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rfetaze.com/wp-content/uploads/2020/02/tabrik-veladat-hazrate-ali-8.jpg" TargetMode="External"/><Relationship Id="rId5" Type="http://schemas.openxmlformats.org/officeDocument/2006/relationships/hyperlink" Target="https://harfetaze.com/wp-content/uploads/2021/02/ax-neveshteh-veladat-imam-ali-99-02.jpg" TargetMode="External"/><Relationship Id="rId4" Type="http://schemas.openxmlformats.org/officeDocument/2006/relationships/hyperlink" Target="https://aspb1.cdn.asset.aparat.com/aparat-video/432a714d8c529a629d9e2245b1bd14df10031036-480p.mp4?wmsAuthSign=eyJhbGciOiJIUzI1NiIsInR5cCI6IkpXVCJ9.eyJ0b2tlbiI6ImRmZGIwY2M4ZjBiMDg1YWQ0MjRjM2IyMDk2NGMwZDM0IiwiZXhwIjoxNjQ0NTE1NDY0LCJpc3MiOiJTYWJhIElkZWEgR1NJRyJ9.G4nEOxjStVj8hurrxBjMkZM9EIcxM68EOCFPmU3XRN4" TargetMode="External"/><Relationship Id="rId9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san Kateb Karbalaei - Molana Ali (320)">
            <a:hlinkClick r:id="" action="ppaction://media"/>
            <a:extLst>
              <a:ext uri="{FF2B5EF4-FFF2-40B4-BE49-F238E27FC236}">
                <a16:creationId xmlns:a16="http://schemas.microsoft.com/office/drawing/2014/main" id="{86894BB2-4EE9-4B97-A588-1E94DEE44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557" y="182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9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5FAF7E2-7F34-469C-A2FE-67BB27284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5" t="-554" r="10609" b="100000"/>
          <a:stretch/>
        </p:blipFill>
        <p:spPr>
          <a:xfrm>
            <a:off x="7881722" y="1588811"/>
            <a:ext cx="795130" cy="25363"/>
          </a:xfrm>
          <a:custGeom>
            <a:avLst/>
            <a:gdLst>
              <a:gd name="connsiteX0" fmla="*/ 0 w 795130"/>
              <a:gd name="connsiteY0" fmla="*/ 0 h 25363"/>
              <a:gd name="connsiteX1" fmla="*/ 795130 w 795130"/>
              <a:gd name="connsiteY1" fmla="*/ 0 h 25363"/>
              <a:gd name="connsiteX2" fmla="*/ 795130 w 795130"/>
              <a:gd name="connsiteY2" fmla="*/ 25363 h 25363"/>
              <a:gd name="connsiteX3" fmla="*/ 0 w 795130"/>
              <a:gd name="connsiteY3" fmla="*/ 25363 h 25363"/>
              <a:gd name="connsiteX4" fmla="*/ 0 w 795130"/>
              <a:gd name="connsiteY4" fmla="*/ 0 h 2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5363">
                <a:moveTo>
                  <a:pt x="0" y="0"/>
                </a:moveTo>
                <a:lnTo>
                  <a:pt x="795130" y="0"/>
                </a:lnTo>
                <a:lnTo>
                  <a:pt x="795130" y="25363"/>
                </a:lnTo>
                <a:lnTo>
                  <a:pt x="0" y="253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66D2F9-A69C-445C-B32C-11CF1FC95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" r="88075" b="100000"/>
          <a:stretch/>
        </p:blipFill>
        <p:spPr>
          <a:xfrm>
            <a:off x="2716696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723AA8-AB0E-45D2-8CF2-2C21A6B7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-452" r="75230" b="100000"/>
          <a:stretch/>
        </p:blipFill>
        <p:spPr>
          <a:xfrm>
            <a:off x="3573114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494C24-4AB7-402B-B32A-DD8B7451B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-452" r="62410" b="100000"/>
          <a:stretch/>
        </p:blipFill>
        <p:spPr>
          <a:xfrm>
            <a:off x="4427880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6A4540-E786-4F24-9612-4BC1E4CDE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t="-283" r="49516" b="100000"/>
          <a:stretch/>
        </p:blipFill>
        <p:spPr>
          <a:xfrm>
            <a:off x="5287609" y="1601231"/>
            <a:ext cx="795130" cy="12943"/>
          </a:xfrm>
          <a:custGeom>
            <a:avLst/>
            <a:gdLst>
              <a:gd name="connsiteX0" fmla="*/ 0 w 795130"/>
              <a:gd name="connsiteY0" fmla="*/ 0 h 12943"/>
              <a:gd name="connsiteX1" fmla="*/ 795130 w 795130"/>
              <a:gd name="connsiteY1" fmla="*/ 0 h 12943"/>
              <a:gd name="connsiteX2" fmla="*/ 795130 w 795130"/>
              <a:gd name="connsiteY2" fmla="*/ 12943 h 12943"/>
              <a:gd name="connsiteX3" fmla="*/ 0 w 795130"/>
              <a:gd name="connsiteY3" fmla="*/ 12943 h 12943"/>
              <a:gd name="connsiteX4" fmla="*/ 0 w 795130"/>
              <a:gd name="connsiteY4" fmla="*/ 0 h 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12943">
                <a:moveTo>
                  <a:pt x="0" y="0"/>
                </a:moveTo>
                <a:lnTo>
                  <a:pt x="795130" y="0"/>
                </a:lnTo>
                <a:lnTo>
                  <a:pt x="795130" y="12943"/>
                </a:lnTo>
                <a:lnTo>
                  <a:pt x="0" y="129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8722DE-95A1-49B2-8A8C-7CA20286C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t="-283" r="36820" b="100000"/>
          <a:stretch/>
        </p:blipFill>
        <p:spPr>
          <a:xfrm>
            <a:off x="6134096" y="1601231"/>
            <a:ext cx="795130" cy="12943"/>
          </a:xfrm>
          <a:custGeom>
            <a:avLst/>
            <a:gdLst>
              <a:gd name="connsiteX0" fmla="*/ 0 w 795130"/>
              <a:gd name="connsiteY0" fmla="*/ 0 h 12943"/>
              <a:gd name="connsiteX1" fmla="*/ 795130 w 795130"/>
              <a:gd name="connsiteY1" fmla="*/ 0 h 12943"/>
              <a:gd name="connsiteX2" fmla="*/ 795130 w 795130"/>
              <a:gd name="connsiteY2" fmla="*/ 12943 h 12943"/>
              <a:gd name="connsiteX3" fmla="*/ 0 w 795130"/>
              <a:gd name="connsiteY3" fmla="*/ 12943 h 12943"/>
              <a:gd name="connsiteX4" fmla="*/ 0 w 795130"/>
              <a:gd name="connsiteY4" fmla="*/ 0 h 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12943">
                <a:moveTo>
                  <a:pt x="0" y="0"/>
                </a:moveTo>
                <a:lnTo>
                  <a:pt x="795130" y="0"/>
                </a:lnTo>
                <a:lnTo>
                  <a:pt x="795130" y="12943"/>
                </a:lnTo>
                <a:lnTo>
                  <a:pt x="0" y="129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0961FD-88D5-4D97-AA1F-C6CAC8F97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3" t="-113" r="23851" b="100000"/>
          <a:stretch/>
        </p:blipFill>
        <p:spPr>
          <a:xfrm>
            <a:off x="6998793" y="1608997"/>
            <a:ext cx="795130" cy="5177"/>
          </a:xfrm>
          <a:custGeom>
            <a:avLst/>
            <a:gdLst>
              <a:gd name="connsiteX0" fmla="*/ 0 w 795130"/>
              <a:gd name="connsiteY0" fmla="*/ 0 h 5177"/>
              <a:gd name="connsiteX1" fmla="*/ 795130 w 795130"/>
              <a:gd name="connsiteY1" fmla="*/ 0 h 5177"/>
              <a:gd name="connsiteX2" fmla="*/ 795130 w 795130"/>
              <a:gd name="connsiteY2" fmla="*/ 5177 h 5177"/>
              <a:gd name="connsiteX3" fmla="*/ 0 w 795130"/>
              <a:gd name="connsiteY3" fmla="*/ 5177 h 5177"/>
              <a:gd name="connsiteX4" fmla="*/ 0 w 795130"/>
              <a:gd name="connsiteY4" fmla="*/ 0 h 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5177">
                <a:moveTo>
                  <a:pt x="0" y="0"/>
                </a:moveTo>
                <a:lnTo>
                  <a:pt x="795130" y="0"/>
                </a:lnTo>
                <a:lnTo>
                  <a:pt x="795130" y="5177"/>
                </a:lnTo>
                <a:lnTo>
                  <a:pt x="0" y="51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8D125D-1C81-4FB7-AA87-2D21D9679E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75230" b="339"/>
          <a:stretch/>
        </p:blipFill>
        <p:spPr>
          <a:xfrm>
            <a:off x="4067229" y="1041480"/>
            <a:ext cx="832306" cy="4779475"/>
          </a:xfrm>
          <a:custGeom>
            <a:avLst/>
            <a:gdLst>
              <a:gd name="connsiteX0" fmla="*/ 0 w 795130"/>
              <a:gd name="connsiteY0" fmla="*/ 0 h 4565993"/>
              <a:gd name="connsiteX1" fmla="*/ 795130 w 795130"/>
              <a:gd name="connsiteY1" fmla="*/ 0 h 4565993"/>
              <a:gd name="connsiteX2" fmla="*/ 795130 w 795130"/>
              <a:gd name="connsiteY2" fmla="*/ 4565993 h 4565993"/>
              <a:gd name="connsiteX3" fmla="*/ 0 w 795130"/>
              <a:gd name="connsiteY3" fmla="*/ 4565993 h 4565993"/>
              <a:gd name="connsiteX4" fmla="*/ 0 w 795130"/>
              <a:gd name="connsiteY4" fmla="*/ 0 h 456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65993">
                <a:moveTo>
                  <a:pt x="0" y="0"/>
                </a:moveTo>
                <a:lnTo>
                  <a:pt x="795130" y="0"/>
                </a:lnTo>
                <a:lnTo>
                  <a:pt x="795130" y="4565993"/>
                </a:lnTo>
                <a:lnTo>
                  <a:pt x="0" y="45659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02F29C-7FAA-4F3F-87C8-EF97F719B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r="62410" b="339"/>
          <a:stretch/>
        </p:blipFill>
        <p:spPr>
          <a:xfrm>
            <a:off x="7005479" y="1041480"/>
            <a:ext cx="832306" cy="4779475"/>
          </a:xfrm>
          <a:custGeom>
            <a:avLst/>
            <a:gdLst>
              <a:gd name="connsiteX0" fmla="*/ 0 w 795130"/>
              <a:gd name="connsiteY0" fmla="*/ 0 h 4565993"/>
              <a:gd name="connsiteX1" fmla="*/ 795130 w 795130"/>
              <a:gd name="connsiteY1" fmla="*/ 0 h 4565993"/>
              <a:gd name="connsiteX2" fmla="*/ 795130 w 795130"/>
              <a:gd name="connsiteY2" fmla="*/ 4565993 h 4565993"/>
              <a:gd name="connsiteX3" fmla="*/ 0 w 795130"/>
              <a:gd name="connsiteY3" fmla="*/ 4565993 h 4565993"/>
              <a:gd name="connsiteX4" fmla="*/ 0 w 795130"/>
              <a:gd name="connsiteY4" fmla="*/ 0 h 456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65993">
                <a:moveTo>
                  <a:pt x="0" y="0"/>
                </a:moveTo>
                <a:lnTo>
                  <a:pt x="795130" y="0"/>
                </a:lnTo>
                <a:lnTo>
                  <a:pt x="795130" y="4565993"/>
                </a:lnTo>
                <a:lnTo>
                  <a:pt x="0" y="45659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ABDB9D-6F24-44DA-8313-DDA27DE0C1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r="49516" b="170"/>
          <a:stretch/>
        </p:blipFill>
        <p:spPr>
          <a:xfrm>
            <a:off x="6040948" y="1041118"/>
            <a:ext cx="832306" cy="4787604"/>
          </a:xfrm>
          <a:custGeom>
            <a:avLst/>
            <a:gdLst>
              <a:gd name="connsiteX0" fmla="*/ 0 w 795130"/>
              <a:gd name="connsiteY0" fmla="*/ 0 h 4573759"/>
              <a:gd name="connsiteX1" fmla="*/ 795130 w 795130"/>
              <a:gd name="connsiteY1" fmla="*/ 0 h 4573759"/>
              <a:gd name="connsiteX2" fmla="*/ 795130 w 795130"/>
              <a:gd name="connsiteY2" fmla="*/ 4573759 h 4573759"/>
              <a:gd name="connsiteX3" fmla="*/ 0 w 795130"/>
              <a:gd name="connsiteY3" fmla="*/ 4573759 h 4573759"/>
              <a:gd name="connsiteX4" fmla="*/ 0 w 795130"/>
              <a:gd name="connsiteY4" fmla="*/ 0 h 45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73759">
                <a:moveTo>
                  <a:pt x="0" y="0"/>
                </a:moveTo>
                <a:lnTo>
                  <a:pt x="795130" y="0"/>
                </a:lnTo>
                <a:lnTo>
                  <a:pt x="795130" y="4573759"/>
                </a:lnTo>
                <a:lnTo>
                  <a:pt x="0" y="45737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9DCEA0-E841-4B32-B2C5-A3AC5C8D9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r="36820" b="170"/>
          <a:stretch/>
        </p:blipFill>
        <p:spPr>
          <a:xfrm>
            <a:off x="3091091" y="1041118"/>
            <a:ext cx="832306" cy="4787604"/>
          </a:xfrm>
          <a:custGeom>
            <a:avLst/>
            <a:gdLst>
              <a:gd name="connsiteX0" fmla="*/ 0 w 795130"/>
              <a:gd name="connsiteY0" fmla="*/ 0 h 4573759"/>
              <a:gd name="connsiteX1" fmla="*/ 795130 w 795130"/>
              <a:gd name="connsiteY1" fmla="*/ 0 h 4573759"/>
              <a:gd name="connsiteX2" fmla="*/ 795130 w 795130"/>
              <a:gd name="connsiteY2" fmla="*/ 4573759 h 4573759"/>
              <a:gd name="connsiteX3" fmla="*/ 0 w 795130"/>
              <a:gd name="connsiteY3" fmla="*/ 4573759 h 4573759"/>
              <a:gd name="connsiteX4" fmla="*/ 0 w 795130"/>
              <a:gd name="connsiteY4" fmla="*/ 0 h 45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73759">
                <a:moveTo>
                  <a:pt x="0" y="0"/>
                </a:moveTo>
                <a:lnTo>
                  <a:pt x="795130" y="0"/>
                </a:lnTo>
                <a:lnTo>
                  <a:pt x="795130" y="4573759"/>
                </a:lnTo>
                <a:lnTo>
                  <a:pt x="0" y="45737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974A74-86DB-458B-B573-AD744D85C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5" r="10609" b="441"/>
          <a:stretch/>
        </p:blipFill>
        <p:spPr>
          <a:xfrm>
            <a:off x="7970010" y="1041698"/>
            <a:ext cx="832306" cy="4774603"/>
          </a:xfrm>
          <a:custGeom>
            <a:avLst/>
            <a:gdLst>
              <a:gd name="connsiteX0" fmla="*/ 0 w 795130"/>
              <a:gd name="connsiteY0" fmla="*/ 0 h 4561339"/>
              <a:gd name="connsiteX1" fmla="*/ 795130 w 795130"/>
              <a:gd name="connsiteY1" fmla="*/ 0 h 4561339"/>
              <a:gd name="connsiteX2" fmla="*/ 795130 w 795130"/>
              <a:gd name="connsiteY2" fmla="*/ 4561339 h 4561339"/>
              <a:gd name="connsiteX3" fmla="*/ 0 w 795130"/>
              <a:gd name="connsiteY3" fmla="*/ 4561339 h 4561339"/>
              <a:gd name="connsiteX4" fmla="*/ 0 w 795130"/>
              <a:gd name="connsiteY4" fmla="*/ 0 h 456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61339">
                <a:moveTo>
                  <a:pt x="0" y="0"/>
                </a:moveTo>
                <a:lnTo>
                  <a:pt x="795130" y="0"/>
                </a:lnTo>
                <a:lnTo>
                  <a:pt x="795130" y="4561339"/>
                </a:lnTo>
                <a:lnTo>
                  <a:pt x="0" y="456133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2696213-BE1A-427E-9823-745B3B420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1" r="23714"/>
          <a:stretch/>
        </p:blipFill>
        <p:spPr>
          <a:xfrm>
            <a:off x="5023448" y="1040754"/>
            <a:ext cx="896454" cy="47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67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1569FB9-192C-4F6E-A02D-4FE38FBB0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75230" b="339"/>
          <a:stretch/>
        </p:blipFill>
        <p:spPr>
          <a:xfrm>
            <a:off x="3096035" y="1146004"/>
            <a:ext cx="795130" cy="4565993"/>
          </a:xfrm>
          <a:custGeom>
            <a:avLst/>
            <a:gdLst>
              <a:gd name="connsiteX0" fmla="*/ 0 w 795130"/>
              <a:gd name="connsiteY0" fmla="*/ 0 h 4565993"/>
              <a:gd name="connsiteX1" fmla="*/ 795130 w 795130"/>
              <a:gd name="connsiteY1" fmla="*/ 0 h 4565993"/>
              <a:gd name="connsiteX2" fmla="*/ 795130 w 795130"/>
              <a:gd name="connsiteY2" fmla="*/ 4565993 h 4565993"/>
              <a:gd name="connsiteX3" fmla="*/ 0 w 795130"/>
              <a:gd name="connsiteY3" fmla="*/ 4565993 h 4565993"/>
              <a:gd name="connsiteX4" fmla="*/ 0 w 795130"/>
              <a:gd name="connsiteY4" fmla="*/ 0 h 456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65993">
                <a:moveTo>
                  <a:pt x="0" y="0"/>
                </a:moveTo>
                <a:lnTo>
                  <a:pt x="795130" y="0"/>
                </a:lnTo>
                <a:lnTo>
                  <a:pt x="795130" y="4565993"/>
                </a:lnTo>
                <a:lnTo>
                  <a:pt x="0" y="45659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2E7FA5-61E4-40AE-814C-B5C5F36D7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r="62410" b="339"/>
          <a:stretch/>
        </p:blipFill>
        <p:spPr>
          <a:xfrm>
            <a:off x="4065514" y="1146003"/>
            <a:ext cx="795130" cy="4565993"/>
          </a:xfrm>
          <a:custGeom>
            <a:avLst/>
            <a:gdLst>
              <a:gd name="connsiteX0" fmla="*/ 0 w 795130"/>
              <a:gd name="connsiteY0" fmla="*/ 0 h 4565993"/>
              <a:gd name="connsiteX1" fmla="*/ 795130 w 795130"/>
              <a:gd name="connsiteY1" fmla="*/ 0 h 4565993"/>
              <a:gd name="connsiteX2" fmla="*/ 795130 w 795130"/>
              <a:gd name="connsiteY2" fmla="*/ 4565993 h 4565993"/>
              <a:gd name="connsiteX3" fmla="*/ 0 w 795130"/>
              <a:gd name="connsiteY3" fmla="*/ 4565993 h 4565993"/>
              <a:gd name="connsiteX4" fmla="*/ 0 w 795130"/>
              <a:gd name="connsiteY4" fmla="*/ 0 h 456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65993">
                <a:moveTo>
                  <a:pt x="0" y="0"/>
                </a:moveTo>
                <a:lnTo>
                  <a:pt x="795130" y="0"/>
                </a:lnTo>
                <a:lnTo>
                  <a:pt x="795130" y="4565993"/>
                </a:lnTo>
                <a:lnTo>
                  <a:pt x="0" y="45659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E4A468-26D6-4B9B-8739-40B5B05B4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r="49516" b="170"/>
          <a:stretch/>
        </p:blipFill>
        <p:spPr>
          <a:xfrm>
            <a:off x="5018010" y="1125818"/>
            <a:ext cx="795130" cy="4573759"/>
          </a:xfrm>
          <a:custGeom>
            <a:avLst/>
            <a:gdLst>
              <a:gd name="connsiteX0" fmla="*/ 0 w 795130"/>
              <a:gd name="connsiteY0" fmla="*/ 0 h 4573759"/>
              <a:gd name="connsiteX1" fmla="*/ 795130 w 795130"/>
              <a:gd name="connsiteY1" fmla="*/ 0 h 4573759"/>
              <a:gd name="connsiteX2" fmla="*/ 795130 w 795130"/>
              <a:gd name="connsiteY2" fmla="*/ 4573759 h 4573759"/>
              <a:gd name="connsiteX3" fmla="*/ 0 w 795130"/>
              <a:gd name="connsiteY3" fmla="*/ 4573759 h 4573759"/>
              <a:gd name="connsiteX4" fmla="*/ 0 w 795130"/>
              <a:gd name="connsiteY4" fmla="*/ 0 h 45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73759">
                <a:moveTo>
                  <a:pt x="0" y="0"/>
                </a:moveTo>
                <a:lnTo>
                  <a:pt x="795130" y="0"/>
                </a:lnTo>
                <a:lnTo>
                  <a:pt x="795130" y="4573759"/>
                </a:lnTo>
                <a:lnTo>
                  <a:pt x="0" y="45737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DE3B1C-A315-4D50-B3B8-DDDF86D014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r="36820" b="170"/>
          <a:stretch/>
        </p:blipFill>
        <p:spPr>
          <a:xfrm>
            <a:off x="6023505" y="1112875"/>
            <a:ext cx="795130" cy="4573759"/>
          </a:xfrm>
          <a:custGeom>
            <a:avLst/>
            <a:gdLst>
              <a:gd name="connsiteX0" fmla="*/ 0 w 795130"/>
              <a:gd name="connsiteY0" fmla="*/ 0 h 4573759"/>
              <a:gd name="connsiteX1" fmla="*/ 795130 w 795130"/>
              <a:gd name="connsiteY1" fmla="*/ 0 h 4573759"/>
              <a:gd name="connsiteX2" fmla="*/ 795130 w 795130"/>
              <a:gd name="connsiteY2" fmla="*/ 4573759 h 4573759"/>
              <a:gd name="connsiteX3" fmla="*/ 0 w 795130"/>
              <a:gd name="connsiteY3" fmla="*/ 4573759 h 4573759"/>
              <a:gd name="connsiteX4" fmla="*/ 0 w 795130"/>
              <a:gd name="connsiteY4" fmla="*/ 0 h 45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73759">
                <a:moveTo>
                  <a:pt x="0" y="0"/>
                </a:moveTo>
                <a:lnTo>
                  <a:pt x="795130" y="0"/>
                </a:lnTo>
                <a:lnTo>
                  <a:pt x="795130" y="4573759"/>
                </a:lnTo>
                <a:lnTo>
                  <a:pt x="0" y="45737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A670BF-775F-4F85-92ED-68D3B666D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5" r="10609" b="441"/>
          <a:stretch/>
        </p:blipFill>
        <p:spPr>
          <a:xfrm>
            <a:off x="7998500" y="1100455"/>
            <a:ext cx="795130" cy="4561339"/>
          </a:xfrm>
          <a:custGeom>
            <a:avLst/>
            <a:gdLst>
              <a:gd name="connsiteX0" fmla="*/ 0 w 795130"/>
              <a:gd name="connsiteY0" fmla="*/ 0 h 4561339"/>
              <a:gd name="connsiteX1" fmla="*/ 795130 w 795130"/>
              <a:gd name="connsiteY1" fmla="*/ 0 h 4561339"/>
              <a:gd name="connsiteX2" fmla="*/ 795130 w 795130"/>
              <a:gd name="connsiteY2" fmla="*/ 4561339 h 4561339"/>
              <a:gd name="connsiteX3" fmla="*/ 0 w 795130"/>
              <a:gd name="connsiteY3" fmla="*/ 4561339 h 4561339"/>
              <a:gd name="connsiteX4" fmla="*/ 0 w 795130"/>
              <a:gd name="connsiteY4" fmla="*/ 0 h 456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61339">
                <a:moveTo>
                  <a:pt x="0" y="0"/>
                </a:moveTo>
                <a:lnTo>
                  <a:pt x="795130" y="0"/>
                </a:lnTo>
                <a:lnTo>
                  <a:pt x="795130" y="4561339"/>
                </a:lnTo>
                <a:lnTo>
                  <a:pt x="0" y="456133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FAF7E2-7F34-469C-A2FE-67BB27284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5" t="-554" r="10609" b="100000"/>
          <a:stretch/>
        </p:blipFill>
        <p:spPr>
          <a:xfrm>
            <a:off x="7881722" y="1588811"/>
            <a:ext cx="795130" cy="25363"/>
          </a:xfrm>
          <a:custGeom>
            <a:avLst/>
            <a:gdLst>
              <a:gd name="connsiteX0" fmla="*/ 0 w 795130"/>
              <a:gd name="connsiteY0" fmla="*/ 0 h 25363"/>
              <a:gd name="connsiteX1" fmla="*/ 795130 w 795130"/>
              <a:gd name="connsiteY1" fmla="*/ 0 h 25363"/>
              <a:gd name="connsiteX2" fmla="*/ 795130 w 795130"/>
              <a:gd name="connsiteY2" fmla="*/ 25363 h 25363"/>
              <a:gd name="connsiteX3" fmla="*/ 0 w 795130"/>
              <a:gd name="connsiteY3" fmla="*/ 25363 h 25363"/>
              <a:gd name="connsiteX4" fmla="*/ 0 w 795130"/>
              <a:gd name="connsiteY4" fmla="*/ 0 h 2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5363">
                <a:moveTo>
                  <a:pt x="0" y="0"/>
                </a:moveTo>
                <a:lnTo>
                  <a:pt x="795130" y="0"/>
                </a:lnTo>
                <a:lnTo>
                  <a:pt x="795130" y="25363"/>
                </a:lnTo>
                <a:lnTo>
                  <a:pt x="0" y="253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66D2F9-A69C-445C-B32C-11CF1FC95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" r="88075" b="100000"/>
          <a:stretch/>
        </p:blipFill>
        <p:spPr>
          <a:xfrm>
            <a:off x="2716696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723AA8-AB0E-45D2-8CF2-2C21A6B7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-452" r="75230" b="100000"/>
          <a:stretch/>
        </p:blipFill>
        <p:spPr>
          <a:xfrm>
            <a:off x="3573114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494C24-4AB7-402B-B32A-DD8B7451B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-452" r="62410" b="100000"/>
          <a:stretch/>
        </p:blipFill>
        <p:spPr>
          <a:xfrm>
            <a:off x="4427880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6A4540-E786-4F24-9612-4BC1E4CDE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t="-283" r="49516" b="100000"/>
          <a:stretch/>
        </p:blipFill>
        <p:spPr>
          <a:xfrm>
            <a:off x="5287609" y="1601231"/>
            <a:ext cx="795130" cy="12943"/>
          </a:xfrm>
          <a:custGeom>
            <a:avLst/>
            <a:gdLst>
              <a:gd name="connsiteX0" fmla="*/ 0 w 795130"/>
              <a:gd name="connsiteY0" fmla="*/ 0 h 12943"/>
              <a:gd name="connsiteX1" fmla="*/ 795130 w 795130"/>
              <a:gd name="connsiteY1" fmla="*/ 0 h 12943"/>
              <a:gd name="connsiteX2" fmla="*/ 795130 w 795130"/>
              <a:gd name="connsiteY2" fmla="*/ 12943 h 12943"/>
              <a:gd name="connsiteX3" fmla="*/ 0 w 795130"/>
              <a:gd name="connsiteY3" fmla="*/ 12943 h 12943"/>
              <a:gd name="connsiteX4" fmla="*/ 0 w 795130"/>
              <a:gd name="connsiteY4" fmla="*/ 0 h 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12943">
                <a:moveTo>
                  <a:pt x="0" y="0"/>
                </a:moveTo>
                <a:lnTo>
                  <a:pt x="795130" y="0"/>
                </a:lnTo>
                <a:lnTo>
                  <a:pt x="795130" y="12943"/>
                </a:lnTo>
                <a:lnTo>
                  <a:pt x="0" y="129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8722DE-95A1-49B2-8A8C-7CA20286C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t="-283" r="36820" b="100000"/>
          <a:stretch/>
        </p:blipFill>
        <p:spPr>
          <a:xfrm>
            <a:off x="6134096" y="1601231"/>
            <a:ext cx="795130" cy="12943"/>
          </a:xfrm>
          <a:custGeom>
            <a:avLst/>
            <a:gdLst>
              <a:gd name="connsiteX0" fmla="*/ 0 w 795130"/>
              <a:gd name="connsiteY0" fmla="*/ 0 h 12943"/>
              <a:gd name="connsiteX1" fmla="*/ 795130 w 795130"/>
              <a:gd name="connsiteY1" fmla="*/ 0 h 12943"/>
              <a:gd name="connsiteX2" fmla="*/ 795130 w 795130"/>
              <a:gd name="connsiteY2" fmla="*/ 12943 h 12943"/>
              <a:gd name="connsiteX3" fmla="*/ 0 w 795130"/>
              <a:gd name="connsiteY3" fmla="*/ 12943 h 12943"/>
              <a:gd name="connsiteX4" fmla="*/ 0 w 795130"/>
              <a:gd name="connsiteY4" fmla="*/ 0 h 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12943">
                <a:moveTo>
                  <a:pt x="0" y="0"/>
                </a:moveTo>
                <a:lnTo>
                  <a:pt x="795130" y="0"/>
                </a:lnTo>
                <a:lnTo>
                  <a:pt x="795130" y="12943"/>
                </a:lnTo>
                <a:lnTo>
                  <a:pt x="0" y="129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0961FD-88D5-4D97-AA1F-C6CAC8F97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3" t="-113" r="23851" b="100000"/>
          <a:stretch/>
        </p:blipFill>
        <p:spPr>
          <a:xfrm>
            <a:off x="6998793" y="1608997"/>
            <a:ext cx="795130" cy="5177"/>
          </a:xfrm>
          <a:custGeom>
            <a:avLst/>
            <a:gdLst>
              <a:gd name="connsiteX0" fmla="*/ 0 w 795130"/>
              <a:gd name="connsiteY0" fmla="*/ 0 h 5177"/>
              <a:gd name="connsiteX1" fmla="*/ 795130 w 795130"/>
              <a:gd name="connsiteY1" fmla="*/ 0 h 5177"/>
              <a:gd name="connsiteX2" fmla="*/ 795130 w 795130"/>
              <a:gd name="connsiteY2" fmla="*/ 5177 h 5177"/>
              <a:gd name="connsiteX3" fmla="*/ 0 w 795130"/>
              <a:gd name="connsiteY3" fmla="*/ 5177 h 5177"/>
              <a:gd name="connsiteX4" fmla="*/ 0 w 795130"/>
              <a:gd name="connsiteY4" fmla="*/ 0 h 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5177">
                <a:moveTo>
                  <a:pt x="0" y="0"/>
                </a:moveTo>
                <a:lnTo>
                  <a:pt x="795130" y="0"/>
                </a:lnTo>
                <a:lnTo>
                  <a:pt x="795130" y="5177"/>
                </a:lnTo>
                <a:lnTo>
                  <a:pt x="0" y="51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577826-3A80-4FB2-AE89-D577EFA887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1" r="23714"/>
          <a:stretch/>
        </p:blipFill>
        <p:spPr>
          <a:xfrm>
            <a:off x="6980361" y="1100455"/>
            <a:ext cx="856413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1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5FAF7E2-7F34-469C-A2FE-67BB27284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5" t="-554" r="10609" b="100000"/>
          <a:stretch/>
        </p:blipFill>
        <p:spPr>
          <a:xfrm>
            <a:off x="7881722" y="1588811"/>
            <a:ext cx="795130" cy="25363"/>
          </a:xfrm>
          <a:custGeom>
            <a:avLst/>
            <a:gdLst>
              <a:gd name="connsiteX0" fmla="*/ 0 w 795130"/>
              <a:gd name="connsiteY0" fmla="*/ 0 h 25363"/>
              <a:gd name="connsiteX1" fmla="*/ 795130 w 795130"/>
              <a:gd name="connsiteY1" fmla="*/ 0 h 25363"/>
              <a:gd name="connsiteX2" fmla="*/ 795130 w 795130"/>
              <a:gd name="connsiteY2" fmla="*/ 25363 h 25363"/>
              <a:gd name="connsiteX3" fmla="*/ 0 w 795130"/>
              <a:gd name="connsiteY3" fmla="*/ 25363 h 25363"/>
              <a:gd name="connsiteX4" fmla="*/ 0 w 795130"/>
              <a:gd name="connsiteY4" fmla="*/ 0 h 2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5363">
                <a:moveTo>
                  <a:pt x="0" y="0"/>
                </a:moveTo>
                <a:lnTo>
                  <a:pt x="795130" y="0"/>
                </a:lnTo>
                <a:lnTo>
                  <a:pt x="795130" y="25363"/>
                </a:lnTo>
                <a:lnTo>
                  <a:pt x="0" y="253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66D2F9-A69C-445C-B32C-11CF1FC95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" r="88075" b="100000"/>
          <a:stretch/>
        </p:blipFill>
        <p:spPr>
          <a:xfrm>
            <a:off x="2716696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723AA8-AB0E-45D2-8CF2-2C21A6B7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-452" r="75230" b="100000"/>
          <a:stretch/>
        </p:blipFill>
        <p:spPr>
          <a:xfrm>
            <a:off x="3573114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494C24-4AB7-402B-B32A-DD8B7451B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-452" r="62410" b="100000"/>
          <a:stretch/>
        </p:blipFill>
        <p:spPr>
          <a:xfrm>
            <a:off x="4427880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6A4540-E786-4F24-9612-4BC1E4CDE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t="-283" r="49516" b="100000"/>
          <a:stretch/>
        </p:blipFill>
        <p:spPr>
          <a:xfrm>
            <a:off x="5287609" y="1601231"/>
            <a:ext cx="795130" cy="12943"/>
          </a:xfrm>
          <a:custGeom>
            <a:avLst/>
            <a:gdLst>
              <a:gd name="connsiteX0" fmla="*/ 0 w 795130"/>
              <a:gd name="connsiteY0" fmla="*/ 0 h 12943"/>
              <a:gd name="connsiteX1" fmla="*/ 795130 w 795130"/>
              <a:gd name="connsiteY1" fmla="*/ 0 h 12943"/>
              <a:gd name="connsiteX2" fmla="*/ 795130 w 795130"/>
              <a:gd name="connsiteY2" fmla="*/ 12943 h 12943"/>
              <a:gd name="connsiteX3" fmla="*/ 0 w 795130"/>
              <a:gd name="connsiteY3" fmla="*/ 12943 h 12943"/>
              <a:gd name="connsiteX4" fmla="*/ 0 w 795130"/>
              <a:gd name="connsiteY4" fmla="*/ 0 h 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12943">
                <a:moveTo>
                  <a:pt x="0" y="0"/>
                </a:moveTo>
                <a:lnTo>
                  <a:pt x="795130" y="0"/>
                </a:lnTo>
                <a:lnTo>
                  <a:pt x="795130" y="12943"/>
                </a:lnTo>
                <a:lnTo>
                  <a:pt x="0" y="129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8722DE-95A1-49B2-8A8C-7CA20286C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t="-283" r="36820" b="100000"/>
          <a:stretch/>
        </p:blipFill>
        <p:spPr>
          <a:xfrm>
            <a:off x="6134096" y="1601231"/>
            <a:ext cx="795130" cy="12943"/>
          </a:xfrm>
          <a:custGeom>
            <a:avLst/>
            <a:gdLst>
              <a:gd name="connsiteX0" fmla="*/ 0 w 795130"/>
              <a:gd name="connsiteY0" fmla="*/ 0 h 12943"/>
              <a:gd name="connsiteX1" fmla="*/ 795130 w 795130"/>
              <a:gd name="connsiteY1" fmla="*/ 0 h 12943"/>
              <a:gd name="connsiteX2" fmla="*/ 795130 w 795130"/>
              <a:gd name="connsiteY2" fmla="*/ 12943 h 12943"/>
              <a:gd name="connsiteX3" fmla="*/ 0 w 795130"/>
              <a:gd name="connsiteY3" fmla="*/ 12943 h 12943"/>
              <a:gd name="connsiteX4" fmla="*/ 0 w 795130"/>
              <a:gd name="connsiteY4" fmla="*/ 0 h 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12943">
                <a:moveTo>
                  <a:pt x="0" y="0"/>
                </a:moveTo>
                <a:lnTo>
                  <a:pt x="795130" y="0"/>
                </a:lnTo>
                <a:lnTo>
                  <a:pt x="795130" y="12943"/>
                </a:lnTo>
                <a:lnTo>
                  <a:pt x="0" y="129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0961FD-88D5-4D97-AA1F-C6CAC8F97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3" t="-113" r="23851" b="100000"/>
          <a:stretch/>
        </p:blipFill>
        <p:spPr>
          <a:xfrm>
            <a:off x="6998793" y="1608997"/>
            <a:ext cx="795130" cy="5177"/>
          </a:xfrm>
          <a:custGeom>
            <a:avLst/>
            <a:gdLst>
              <a:gd name="connsiteX0" fmla="*/ 0 w 795130"/>
              <a:gd name="connsiteY0" fmla="*/ 0 h 5177"/>
              <a:gd name="connsiteX1" fmla="*/ 795130 w 795130"/>
              <a:gd name="connsiteY1" fmla="*/ 0 h 5177"/>
              <a:gd name="connsiteX2" fmla="*/ 795130 w 795130"/>
              <a:gd name="connsiteY2" fmla="*/ 5177 h 5177"/>
              <a:gd name="connsiteX3" fmla="*/ 0 w 795130"/>
              <a:gd name="connsiteY3" fmla="*/ 5177 h 5177"/>
              <a:gd name="connsiteX4" fmla="*/ 0 w 795130"/>
              <a:gd name="connsiteY4" fmla="*/ 0 h 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5177">
                <a:moveTo>
                  <a:pt x="0" y="0"/>
                </a:moveTo>
                <a:lnTo>
                  <a:pt x="795130" y="0"/>
                </a:lnTo>
                <a:lnTo>
                  <a:pt x="795130" y="5177"/>
                </a:lnTo>
                <a:lnTo>
                  <a:pt x="0" y="51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A6A566-0270-4321-A6F2-947C0F906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46" y="1138237"/>
            <a:ext cx="6667500" cy="4581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1359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87DF-95E8-4393-AFFD-B8B788191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32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rgbClr val="00B0F0"/>
                </a:solidFill>
                <a:cs typeface="B Farnaz" panose="00000400000000000000" pitchFamily="2" charset="-78"/>
              </a:rPr>
              <a:t>با تشکر از حسن توجه شما</a:t>
            </a:r>
            <a:endParaRPr lang="en-US" sz="5400" dirty="0">
              <a:solidFill>
                <a:srgbClr val="00B0F0"/>
              </a:solidFill>
              <a:cs typeface="B Farnaz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E3F6A-40F0-4A2B-B560-91C75E1CD0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8361" y="5835271"/>
            <a:ext cx="1363639" cy="1022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44BE8-CF02-4DC1-AEC1-906EDAFBB0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58" y="405736"/>
            <a:ext cx="1363639" cy="10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1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722C-B89E-41BE-BE9C-1FE35EE42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5D5D5-514D-4C94-9DD6-416CFAF719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67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/>
            <a:extLst>
              <a:ext uri="{FF2B5EF4-FFF2-40B4-BE49-F238E27FC236}">
                <a16:creationId xmlns:a16="http://schemas.microsoft.com/office/drawing/2014/main" id="{D3BA1995-B1E9-4715-9F33-805588F6FEE7}"/>
              </a:ext>
            </a:extLst>
          </p:cNvPr>
          <p:cNvSpPr/>
          <p:nvPr/>
        </p:nvSpPr>
        <p:spPr>
          <a:xfrm>
            <a:off x="821635" y="742122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مولودی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: Rounded Corners 4">
            <a:hlinkClick r:id="rId4"/>
            <a:extLst>
              <a:ext uri="{FF2B5EF4-FFF2-40B4-BE49-F238E27FC236}">
                <a16:creationId xmlns:a16="http://schemas.microsoft.com/office/drawing/2014/main" id="{45152891-55FE-4BE1-968A-56913DD912B5}"/>
              </a:ext>
            </a:extLst>
          </p:cNvPr>
          <p:cNvSpPr/>
          <p:nvPr/>
        </p:nvSpPr>
        <p:spPr>
          <a:xfrm>
            <a:off x="9766852" y="4989444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نماهنگ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: Rounded Corners 5">
            <a:hlinkClick r:id="rId5"/>
            <a:extLst>
              <a:ext uri="{FF2B5EF4-FFF2-40B4-BE49-F238E27FC236}">
                <a16:creationId xmlns:a16="http://schemas.microsoft.com/office/drawing/2014/main" id="{91A77093-4F87-4D46-85A3-F1FD5B4EF303}"/>
              </a:ext>
            </a:extLst>
          </p:cNvPr>
          <p:cNvSpPr/>
          <p:nvPr/>
        </p:nvSpPr>
        <p:spPr>
          <a:xfrm>
            <a:off x="9766852" y="742122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عکس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: Rounded Corners 6">
            <a:hlinkClick r:id="rId6"/>
            <a:extLst>
              <a:ext uri="{FF2B5EF4-FFF2-40B4-BE49-F238E27FC236}">
                <a16:creationId xmlns:a16="http://schemas.microsoft.com/office/drawing/2014/main" id="{5F8FF674-591B-455A-8589-71BDA9116D25}"/>
              </a:ext>
            </a:extLst>
          </p:cNvPr>
          <p:cNvSpPr/>
          <p:nvPr/>
        </p:nvSpPr>
        <p:spPr>
          <a:xfrm>
            <a:off x="3498574" y="2315818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عکس نوشته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: Rounded Corners 8">
            <a:hlinkClick r:id="rId7"/>
            <a:extLst>
              <a:ext uri="{FF2B5EF4-FFF2-40B4-BE49-F238E27FC236}">
                <a16:creationId xmlns:a16="http://schemas.microsoft.com/office/drawing/2014/main" id="{7A20D679-6FEB-4478-8E80-C48D9D71E73F}"/>
              </a:ext>
            </a:extLst>
          </p:cNvPr>
          <p:cNvSpPr/>
          <p:nvPr/>
        </p:nvSpPr>
        <p:spPr>
          <a:xfrm>
            <a:off x="6473687" y="3717232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انیمیشن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: Rounded Corners 9">
            <a:hlinkClick r:id="rId8"/>
            <a:extLst>
              <a:ext uri="{FF2B5EF4-FFF2-40B4-BE49-F238E27FC236}">
                <a16:creationId xmlns:a16="http://schemas.microsoft.com/office/drawing/2014/main" id="{B15D2D7D-B258-4AB0-9692-3EA5D2823A29}"/>
              </a:ext>
            </a:extLst>
          </p:cNvPr>
          <p:cNvSpPr/>
          <p:nvPr/>
        </p:nvSpPr>
        <p:spPr>
          <a:xfrm>
            <a:off x="821635" y="4843667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دکلمه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5CB184-2D0A-4F50-84DF-13967FF0DC3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41" y="252406"/>
            <a:ext cx="2243797" cy="1682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86283F-66C9-4FF8-89B8-BCA1E6A744C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6" y="2630887"/>
            <a:ext cx="2243797" cy="16828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CE9B80-FED1-4694-8E52-8D10AF257CC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43" y="4942797"/>
            <a:ext cx="2243797" cy="1682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30AC46-033A-4E07-823D-85FFA1171F4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09" y="4814407"/>
            <a:ext cx="2243797" cy="1682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DAE089-7179-4A08-8D20-EA4C89648F6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13" y="2043593"/>
            <a:ext cx="2243797" cy="16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07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/>
            <a:extLst>
              <a:ext uri="{FF2B5EF4-FFF2-40B4-BE49-F238E27FC236}">
                <a16:creationId xmlns:a16="http://schemas.microsoft.com/office/drawing/2014/main" id="{D3BA1995-B1E9-4715-9F33-805588F6FEE7}"/>
              </a:ext>
            </a:extLst>
          </p:cNvPr>
          <p:cNvSpPr/>
          <p:nvPr/>
        </p:nvSpPr>
        <p:spPr>
          <a:xfrm>
            <a:off x="8163339" y="3154013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مولودی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: Rounded Corners 4">
            <a:hlinkClick r:id="rId4"/>
            <a:extLst>
              <a:ext uri="{FF2B5EF4-FFF2-40B4-BE49-F238E27FC236}">
                <a16:creationId xmlns:a16="http://schemas.microsoft.com/office/drawing/2014/main" id="{45152891-55FE-4BE1-968A-56913DD912B5}"/>
              </a:ext>
            </a:extLst>
          </p:cNvPr>
          <p:cNvSpPr/>
          <p:nvPr/>
        </p:nvSpPr>
        <p:spPr>
          <a:xfrm>
            <a:off x="5294243" y="5214731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نماهنگ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: Rounded Corners 5">
            <a:hlinkClick r:id="rId5"/>
            <a:extLst>
              <a:ext uri="{FF2B5EF4-FFF2-40B4-BE49-F238E27FC236}">
                <a16:creationId xmlns:a16="http://schemas.microsoft.com/office/drawing/2014/main" id="{91A77093-4F87-4D46-85A3-F1FD5B4EF303}"/>
              </a:ext>
            </a:extLst>
          </p:cNvPr>
          <p:cNvSpPr/>
          <p:nvPr/>
        </p:nvSpPr>
        <p:spPr>
          <a:xfrm>
            <a:off x="602974" y="722244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عکس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: Rounded Corners 6">
            <a:hlinkClick r:id="rId6"/>
            <a:extLst>
              <a:ext uri="{FF2B5EF4-FFF2-40B4-BE49-F238E27FC236}">
                <a16:creationId xmlns:a16="http://schemas.microsoft.com/office/drawing/2014/main" id="{5F8FF674-591B-455A-8589-71BDA9116D25}"/>
              </a:ext>
            </a:extLst>
          </p:cNvPr>
          <p:cNvSpPr/>
          <p:nvPr/>
        </p:nvSpPr>
        <p:spPr>
          <a:xfrm>
            <a:off x="5294243" y="725557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عکس نوشته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: Rounded Corners 8">
            <a:hlinkClick r:id="rId7"/>
            <a:extLst>
              <a:ext uri="{FF2B5EF4-FFF2-40B4-BE49-F238E27FC236}">
                <a16:creationId xmlns:a16="http://schemas.microsoft.com/office/drawing/2014/main" id="{7A20D679-6FEB-4478-8E80-C48D9D71E73F}"/>
              </a:ext>
            </a:extLst>
          </p:cNvPr>
          <p:cNvSpPr/>
          <p:nvPr/>
        </p:nvSpPr>
        <p:spPr>
          <a:xfrm>
            <a:off x="2206487" y="3154013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انیمیشن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: Rounded Corners 9">
            <a:hlinkClick r:id="rId8"/>
            <a:extLst>
              <a:ext uri="{FF2B5EF4-FFF2-40B4-BE49-F238E27FC236}">
                <a16:creationId xmlns:a16="http://schemas.microsoft.com/office/drawing/2014/main" id="{B15D2D7D-B258-4AB0-9692-3EA5D2823A29}"/>
              </a:ext>
            </a:extLst>
          </p:cNvPr>
          <p:cNvSpPr/>
          <p:nvPr/>
        </p:nvSpPr>
        <p:spPr>
          <a:xfrm>
            <a:off x="9985512" y="755372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دکلمه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6A6DC-2FA9-4F58-9F91-2ECC63BAB12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66" y="1007255"/>
            <a:ext cx="2243797" cy="1682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C1E323-1FC8-49E9-90FD-6EAA5219D73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00" y="2875806"/>
            <a:ext cx="2243797" cy="1682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B74E01-B906-406B-B3F4-4DC1945011A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990" y="8391019"/>
            <a:ext cx="2243797" cy="1682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E140F2-590D-4E8D-849E-46C11F5624A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93" y="4786668"/>
            <a:ext cx="2243797" cy="16828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C75711-4CF7-4388-9915-FA7CCB67336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08" y="4786668"/>
            <a:ext cx="2243797" cy="1682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BB72E3-6FD2-4257-955F-FB0AC048B3C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161" y="860159"/>
            <a:ext cx="2243797" cy="16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5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3"/>
            <a:extLst>
              <a:ext uri="{FF2B5EF4-FFF2-40B4-BE49-F238E27FC236}">
                <a16:creationId xmlns:a16="http://schemas.microsoft.com/office/drawing/2014/main" id="{D3BA1995-B1E9-4715-9F33-805588F6FEE7}"/>
              </a:ext>
            </a:extLst>
          </p:cNvPr>
          <p:cNvSpPr/>
          <p:nvPr/>
        </p:nvSpPr>
        <p:spPr>
          <a:xfrm>
            <a:off x="2696818" y="4611752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مولودی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5" name="Rectangle: Rounded Corners 4">
            <a:hlinkClick r:id="rId4"/>
            <a:extLst>
              <a:ext uri="{FF2B5EF4-FFF2-40B4-BE49-F238E27FC236}">
                <a16:creationId xmlns:a16="http://schemas.microsoft.com/office/drawing/2014/main" id="{45152891-55FE-4BE1-968A-56913DD912B5}"/>
              </a:ext>
            </a:extLst>
          </p:cNvPr>
          <p:cNvSpPr/>
          <p:nvPr/>
        </p:nvSpPr>
        <p:spPr>
          <a:xfrm>
            <a:off x="7891671" y="1817200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نماهنگ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6" name="Rectangle: Rounded Corners 5">
            <a:hlinkClick r:id="rId5"/>
            <a:extLst>
              <a:ext uri="{FF2B5EF4-FFF2-40B4-BE49-F238E27FC236}">
                <a16:creationId xmlns:a16="http://schemas.microsoft.com/office/drawing/2014/main" id="{91A77093-4F87-4D46-85A3-F1FD5B4EF303}"/>
              </a:ext>
            </a:extLst>
          </p:cNvPr>
          <p:cNvSpPr/>
          <p:nvPr/>
        </p:nvSpPr>
        <p:spPr>
          <a:xfrm>
            <a:off x="5271052" y="2970144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عکس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7" name="Rectangle: Rounded Corners 6">
            <a:hlinkClick r:id="rId6"/>
            <a:extLst>
              <a:ext uri="{FF2B5EF4-FFF2-40B4-BE49-F238E27FC236}">
                <a16:creationId xmlns:a16="http://schemas.microsoft.com/office/drawing/2014/main" id="{5F8FF674-591B-455A-8589-71BDA9116D25}"/>
              </a:ext>
            </a:extLst>
          </p:cNvPr>
          <p:cNvSpPr/>
          <p:nvPr/>
        </p:nvSpPr>
        <p:spPr>
          <a:xfrm>
            <a:off x="7891671" y="4638252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عکس نوشته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: Rounded Corners 8">
            <a:hlinkClick r:id="rId7"/>
            <a:extLst>
              <a:ext uri="{FF2B5EF4-FFF2-40B4-BE49-F238E27FC236}">
                <a16:creationId xmlns:a16="http://schemas.microsoft.com/office/drawing/2014/main" id="{7A20D679-6FEB-4478-8E80-C48D9D71E73F}"/>
              </a:ext>
            </a:extLst>
          </p:cNvPr>
          <p:cNvSpPr/>
          <p:nvPr/>
        </p:nvSpPr>
        <p:spPr>
          <a:xfrm>
            <a:off x="2696818" y="1817200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انیمیشن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: Rounded Corners 9">
            <a:hlinkClick r:id="rId8"/>
            <a:extLst>
              <a:ext uri="{FF2B5EF4-FFF2-40B4-BE49-F238E27FC236}">
                <a16:creationId xmlns:a16="http://schemas.microsoft.com/office/drawing/2014/main" id="{B15D2D7D-B258-4AB0-9692-3EA5D2823A29}"/>
              </a:ext>
            </a:extLst>
          </p:cNvPr>
          <p:cNvSpPr/>
          <p:nvPr/>
        </p:nvSpPr>
        <p:spPr>
          <a:xfrm>
            <a:off x="5271051" y="331303"/>
            <a:ext cx="1603513" cy="112643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B050"/>
                </a:solidFill>
                <a:cs typeface="B Nazanin" panose="00000400000000000000" pitchFamily="2" charset="-78"/>
              </a:rPr>
              <a:t>دکلمه</a:t>
            </a:r>
            <a:endParaRPr lang="en-US" b="1" dirty="0">
              <a:solidFill>
                <a:srgbClr val="00B050"/>
              </a:solidFill>
              <a:cs typeface="B Nazanin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11902-D805-4445-BDD4-97BDAC7E53A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42" y="616314"/>
            <a:ext cx="2243797" cy="1682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50EC92-BD9E-4B77-889D-5C53C922318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82" y="2772030"/>
            <a:ext cx="2243797" cy="1682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77A4FE-22BE-43DF-B58B-04F40C7E9BC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16" y="134352"/>
            <a:ext cx="2243797" cy="1682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439503-A47C-40A2-8596-22B38B8E0EF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5" y="4333545"/>
            <a:ext cx="2243797" cy="16828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526131-95F6-4F5B-ACC7-EF8DFAD2CEB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43" y="1400836"/>
            <a:ext cx="2243797" cy="16828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039EFE-9DD1-4531-A5F0-BB636B3BD5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34" y="2928904"/>
            <a:ext cx="2243797" cy="1682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C9BB50-64CD-4B3F-8572-F12D62B1C35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64" y="4767561"/>
            <a:ext cx="2243797" cy="16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46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6CDC-BD01-44CD-A7A5-34D87FC9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1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3200" dirty="0">
                <a:cs typeface="B Farnaz" panose="00000400000000000000" pitchFamily="2" charset="-78"/>
              </a:rPr>
              <a:t>آموزش زیارت مجازی حرم امام علی (ع)</a:t>
            </a:r>
            <a:endParaRPr lang="en-US" sz="3200" dirty="0">
              <a:cs typeface="B Farnaz" panose="00000400000000000000" pitchFamily="2" charset="-78"/>
            </a:endParaRPr>
          </a:p>
        </p:txBody>
      </p:sp>
      <p:pic>
        <p:nvPicPr>
          <p:cNvPr id="4" name="26c8e0c93dcefcc2c5470e0ada5e2fc135864094-480p">
            <a:hlinkClick r:id="" action="ppaction://media"/>
            <a:extLst>
              <a:ext uri="{FF2B5EF4-FFF2-40B4-BE49-F238E27FC236}">
                <a16:creationId xmlns:a16="http://schemas.microsoft.com/office/drawing/2014/main" id="{CBE12862-0106-417B-BCFB-E01F896E749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8" end="710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1011" y="1376664"/>
            <a:ext cx="8289977" cy="4659182"/>
          </a:xfrm>
          <a:prstGeom prst="round2Diag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A70F0F-E5F8-4895-B657-5F864B04A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12" y="215085"/>
            <a:ext cx="190500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2019F4-0D05-4C3F-B2F8-026CCA2D2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1" y="1801255"/>
            <a:ext cx="1905000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4219E9-5839-4143-B99A-452556D03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12" y="3283917"/>
            <a:ext cx="19050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90E9E-28AB-4FAD-A96F-5F52C76EE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13" y="4875046"/>
            <a:ext cx="190500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74BB7E-5607-448C-9984-C6E24A089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77" y="135671"/>
            <a:ext cx="1905000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8B866-6CE7-4E30-B139-19F45A5E3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88" y="1721841"/>
            <a:ext cx="1905000" cy="190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28DB5E-4FE6-4925-A820-6AA112CF1A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977" y="3204503"/>
            <a:ext cx="1905000" cy="190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23C3E4-D872-45D0-9727-26083F5FC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76" y="479563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84264"/>
      </p:ext>
    </p:extLst>
  </p:cSld>
  <p:clrMapOvr>
    <a:masterClrMapping/>
  </p:clrMapOvr>
  <p:transition spd="slow" advClick="0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BEC2ED-8788-4EDF-81DC-49C892516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1" y="3390900"/>
            <a:ext cx="3467100" cy="3467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8F74D0-B5E7-48C5-94D2-81376312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3568" y="3429000"/>
            <a:ext cx="3914361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70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3000">
        <p15:prstTrans prst="pageCurlDouble"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-20000" r="-2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093680-F660-4AC4-939A-1F5B77D73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16519"/>
          <a:stretch/>
        </p:blipFill>
        <p:spPr>
          <a:xfrm>
            <a:off x="1589649" y="581171"/>
            <a:ext cx="2405576" cy="2107365"/>
          </a:xfrm>
          <a:prstGeom prst="hear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3B9CD-12FB-45D2-A810-AD66785BC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16519"/>
          <a:stretch/>
        </p:blipFill>
        <p:spPr>
          <a:xfrm>
            <a:off x="9836255" y="1004808"/>
            <a:ext cx="1921991" cy="1683728"/>
          </a:xfrm>
          <a:prstGeom prst="hear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A42AF-AD51-4D10-948F-1BB63F1C4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16519"/>
          <a:stretch/>
        </p:blipFill>
        <p:spPr>
          <a:xfrm>
            <a:off x="228021" y="2869434"/>
            <a:ext cx="1921991" cy="1683728"/>
          </a:xfrm>
          <a:prstGeom prst="hear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B701A-3E18-4B61-8584-6DB922F93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r="16519"/>
          <a:stretch/>
        </p:blipFill>
        <p:spPr>
          <a:xfrm>
            <a:off x="10621701" y="3626499"/>
            <a:ext cx="1239601" cy="1085932"/>
          </a:xfrm>
          <a:prstGeom prst="hear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48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000">
        <p14:warp dir="i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1569FB9-192C-4F6E-A02D-4FE38FBB0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75230" b="339"/>
          <a:stretch/>
        </p:blipFill>
        <p:spPr>
          <a:xfrm>
            <a:off x="4251861" y="1153770"/>
            <a:ext cx="795130" cy="4565993"/>
          </a:xfrm>
          <a:custGeom>
            <a:avLst/>
            <a:gdLst>
              <a:gd name="connsiteX0" fmla="*/ 0 w 795130"/>
              <a:gd name="connsiteY0" fmla="*/ 0 h 4565993"/>
              <a:gd name="connsiteX1" fmla="*/ 795130 w 795130"/>
              <a:gd name="connsiteY1" fmla="*/ 0 h 4565993"/>
              <a:gd name="connsiteX2" fmla="*/ 795130 w 795130"/>
              <a:gd name="connsiteY2" fmla="*/ 4565993 h 4565993"/>
              <a:gd name="connsiteX3" fmla="*/ 0 w 795130"/>
              <a:gd name="connsiteY3" fmla="*/ 4565993 h 4565993"/>
              <a:gd name="connsiteX4" fmla="*/ 0 w 795130"/>
              <a:gd name="connsiteY4" fmla="*/ 0 h 456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65993">
                <a:moveTo>
                  <a:pt x="0" y="0"/>
                </a:moveTo>
                <a:lnTo>
                  <a:pt x="795130" y="0"/>
                </a:lnTo>
                <a:lnTo>
                  <a:pt x="795130" y="4565993"/>
                </a:lnTo>
                <a:lnTo>
                  <a:pt x="0" y="45659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2E7FA5-61E4-40AE-814C-B5C5F36D7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r="62410" b="339"/>
          <a:stretch/>
        </p:blipFill>
        <p:spPr>
          <a:xfrm>
            <a:off x="3275752" y="1153770"/>
            <a:ext cx="795130" cy="4565993"/>
          </a:xfrm>
          <a:custGeom>
            <a:avLst/>
            <a:gdLst>
              <a:gd name="connsiteX0" fmla="*/ 0 w 795130"/>
              <a:gd name="connsiteY0" fmla="*/ 0 h 4565993"/>
              <a:gd name="connsiteX1" fmla="*/ 795130 w 795130"/>
              <a:gd name="connsiteY1" fmla="*/ 0 h 4565993"/>
              <a:gd name="connsiteX2" fmla="*/ 795130 w 795130"/>
              <a:gd name="connsiteY2" fmla="*/ 4565993 h 4565993"/>
              <a:gd name="connsiteX3" fmla="*/ 0 w 795130"/>
              <a:gd name="connsiteY3" fmla="*/ 4565993 h 4565993"/>
              <a:gd name="connsiteX4" fmla="*/ 0 w 795130"/>
              <a:gd name="connsiteY4" fmla="*/ 0 h 456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65993">
                <a:moveTo>
                  <a:pt x="0" y="0"/>
                </a:moveTo>
                <a:lnTo>
                  <a:pt x="795130" y="0"/>
                </a:lnTo>
                <a:lnTo>
                  <a:pt x="795130" y="4565993"/>
                </a:lnTo>
                <a:lnTo>
                  <a:pt x="0" y="456599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E4A468-26D6-4B9B-8739-40B5B05B4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r="49516" b="170"/>
          <a:stretch/>
        </p:blipFill>
        <p:spPr>
          <a:xfrm>
            <a:off x="8383236" y="1142120"/>
            <a:ext cx="795130" cy="4573759"/>
          </a:xfrm>
          <a:custGeom>
            <a:avLst/>
            <a:gdLst>
              <a:gd name="connsiteX0" fmla="*/ 0 w 795130"/>
              <a:gd name="connsiteY0" fmla="*/ 0 h 4573759"/>
              <a:gd name="connsiteX1" fmla="*/ 795130 w 795130"/>
              <a:gd name="connsiteY1" fmla="*/ 0 h 4573759"/>
              <a:gd name="connsiteX2" fmla="*/ 795130 w 795130"/>
              <a:gd name="connsiteY2" fmla="*/ 4573759 h 4573759"/>
              <a:gd name="connsiteX3" fmla="*/ 0 w 795130"/>
              <a:gd name="connsiteY3" fmla="*/ 4573759 h 4573759"/>
              <a:gd name="connsiteX4" fmla="*/ 0 w 795130"/>
              <a:gd name="connsiteY4" fmla="*/ 0 h 45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73759">
                <a:moveTo>
                  <a:pt x="0" y="0"/>
                </a:moveTo>
                <a:lnTo>
                  <a:pt x="795130" y="0"/>
                </a:lnTo>
                <a:lnTo>
                  <a:pt x="795130" y="4573759"/>
                </a:lnTo>
                <a:lnTo>
                  <a:pt x="0" y="45737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DE3B1C-A315-4D50-B3B8-DDDF86D014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r="36820" b="170"/>
          <a:stretch/>
        </p:blipFill>
        <p:spPr>
          <a:xfrm>
            <a:off x="5217393" y="1153770"/>
            <a:ext cx="795130" cy="4573759"/>
          </a:xfrm>
          <a:custGeom>
            <a:avLst/>
            <a:gdLst>
              <a:gd name="connsiteX0" fmla="*/ 0 w 795130"/>
              <a:gd name="connsiteY0" fmla="*/ 0 h 4573759"/>
              <a:gd name="connsiteX1" fmla="*/ 795130 w 795130"/>
              <a:gd name="connsiteY1" fmla="*/ 0 h 4573759"/>
              <a:gd name="connsiteX2" fmla="*/ 795130 w 795130"/>
              <a:gd name="connsiteY2" fmla="*/ 4573759 h 4573759"/>
              <a:gd name="connsiteX3" fmla="*/ 0 w 795130"/>
              <a:gd name="connsiteY3" fmla="*/ 4573759 h 4573759"/>
              <a:gd name="connsiteX4" fmla="*/ 0 w 795130"/>
              <a:gd name="connsiteY4" fmla="*/ 0 h 457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73759">
                <a:moveTo>
                  <a:pt x="0" y="0"/>
                </a:moveTo>
                <a:lnTo>
                  <a:pt x="795130" y="0"/>
                </a:lnTo>
                <a:lnTo>
                  <a:pt x="795130" y="4573759"/>
                </a:lnTo>
                <a:lnTo>
                  <a:pt x="0" y="45737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A670BF-775F-4F85-92ED-68D3B666D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5" r="10609" b="441"/>
          <a:stretch/>
        </p:blipFill>
        <p:spPr>
          <a:xfrm>
            <a:off x="6204079" y="1158424"/>
            <a:ext cx="795130" cy="4561339"/>
          </a:xfrm>
          <a:custGeom>
            <a:avLst/>
            <a:gdLst>
              <a:gd name="connsiteX0" fmla="*/ 0 w 795130"/>
              <a:gd name="connsiteY0" fmla="*/ 0 h 4561339"/>
              <a:gd name="connsiteX1" fmla="*/ 795130 w 795130"/>
              <a:gd name="connsiteY1" fmla="*/ 0 h 4561339"/>
              <a:gd name="connsiteX2" fmla="*/ 795130 w 795130"/>
              <a:gd name="connsiteY2" fmla="*/ 4561339 h 4561339"/>
              <a:gd name="connsiteX3" fmla="*/ 0 w 795130"/>
              <a:gd name="connsiteY3" fmla="*/ 4561339 h 4561339"/>
              <a:gd name="connsiteX4" fmla="*/ 0 w 795130"/>
              <a:gd name="connsiteY4" fmla="*/ 0 h 456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4561339">
                <a:moveTo>
                  <a:pt x="0" y="0"/>
                </a:moveTo>
                <a:lnTo>
                  <a:pt x="795130" y="0"/>
                </a:lnTo>
                <a:lnTo>
                  <a:pt x="795130" y="4561339"/>
                </a:lnTo>
                <a:lnTo>
                  <a:pt x="0" y="456133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FAF7E2-7F34-469C-A2FE-67BB27284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5" t="-554" r="10609" b="100000"/>
          <a:stretch/>
        </p:blipFill>
        <p:spPr>
          <a:xfrm>
            <a:off x="7881722" y="1588811"/>
            <a:ext cx="795130" cy="25363"/>
          </a:xfrm>
          <a:custGeom>
            <a:avLst/>
            <a:gdLst>
              <a:gd name="connsiteX0" fmla="*/ 0 w 795130"/>
              <a:gd name="connsiteY0" fmla="*/ 0 h 25363"/>
              <a:gd name="connsiteX1" fmla="*/ 795130 w 795130"/>
              <a:gd name="connsiteY1" fmla="*/ 0 h 25363"/>
              <a:gd name="connsiteX2" fmla="*/ 795130 w 795130"/>
              <a:gd name="connsiteY2" fmla="*/ 25363 h 25363"/>
              <a:gd name="connsiteX3" fmla="*/ 0 w 795130"/>
              <a:gd name="connsiteY3" fmla="*/ 25363 h 25363"/>
              <a:gd name="connsiteX4" fmla="*/ 0 w 795130"/>
              <a:gd name="connsiteY4" fmla="*/ 0 h 2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5363">
                <a:moveTo>
                  <a:pt x="0" y="0"/>
                </a:moveTo>
                <a:lnTo>
                  <a:pt x="795130" y="0"/>
                </a:lnTo>
                <a:lnTo>
                  <a:pt x="795130" y="25363"/>
                </a:lnTo>
                <a:lnTo>
                  <a:pt x="0" y="2536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66D2F9-A69C-445C-B32C-11CF1FC95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" r="88075" b="100000"/>
          <a:stretch/>
        </p:blipFill>
        <p:spPr>
          <a:xfrm>
            <a:off x="2716696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723AA8-AB0E-45D2-8CF2-2C21A6B7E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-452" r="75230" b="100000"/>
          <a:stretch/>
        </p:blipFill>
        <p:spPr>
          <a:xfrm>
            <a:off x="3573114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494C24-4AB7-402B-B32A-DD8B7451B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4" t="-452" r="62410" b="100000"/>
          <a:stretch/>
        </p:blipFill>
        <p:spPr>
          <a:xfrm>
            <a:off x="4427880" y="1593465"/>
            <a:ext cx="795130" cy="20709"/>
          </a:xfrm>
          <a:custGeom>
            <a:avLst/>
            <a:gdLst>
              <a:gd name="connsiteX0" fmla="*/ 0 w 795130"/>
              <a:gd name="connsiteY0" fmla="*/ 0 h 20709"/>
              <a:gd name="connsiteX1" fmla="*/ 795130 w 795130"/>
              <a:gd name="connsiteY1" fmla="*/ 0 h 20709"/>
              <a:gd name="connsiteX2" fmla="*/ 795130 w 795130"/>
              <a:gd name="connsiteY2" fmla="*/ 20709 h 20709"/>
              <a:gd name="connsiteX3" fmla="*/ 0 w 795130"/>
              <a:gd name="connsiteY3" fmla="*/ 20709 h 20709"/>
              <a:gd name="connsiteX4" fmla="*/ 0 w 795130"/>
              <a:gd name="connsiteY4" fmla="*/ 0 h 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20709">
                <a:moveTo>
                  <a:pt x="0" y="0"/>
                </a:moveTo>
                <a:lnTo>
                  <a:pt x="795130" y="0"/>
                </a:lnTo>
                <a:lnTo>
                  <a:pt x="795130" y="20709"/>
                </a:lnTo>
                <a:lnTo>
                  <a:pt x="0" y="207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6A4540-E786-4F24-9612-4BC1E4CDE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t="-283" r="49516" b="100000"/>
          <a:stretch/>
        </p:blipFill>
        <p:spPr>
          <a:xfrm>
            <a:off x="5287609" y="1601231"/>
            <a:ext cx="795130" cy="12943"/>
          </a:xfrm>
          <a:custGeom>
            <a:avLst/>
            <a:gdLst>
              <a:gd name="connsiteX0" fmla="*/ 0 w 795130"/>
              <a:gd name="connsiteY0" fmla="*/ 0 h 12943"/>
              <a:gd name="connsiteX1" fmla="*/ 795130 w 795130"/>
              <a:gd name="connsiteY1" fmla="*/ 0 h 12943"/>
              <a:gd name="connsiteX2" fmla="*/ 795130 w 795130"/>
              <a:gd name="connsiteY2" fmla="*/ 12943 h 12943"/>
              <a:gd name="connsiteX3" fmla="*/ 0 w 795130"/>
              <a:gd name="connsiteY3" fmla="*/ 12943 h 12943"/>
              <a:gd name="connsiteX4" fmla="*/ 0 w 795130"/>
              <a:gd name="connsiteY4" fmla="*/ 0 h 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12943">
                <a:moveTo>
                  <a:pt x="0" y="0"/>
                </a:moveTo>
                <a:lnTo>
                  <a:pt x="795130" y="0"/>
                </a:lnTo>
                <a:lnTo>
                  <a:pt x="795130" y="12943"/>
                </a:lnTo>
                <a:lnTo>
                  <a:pt x="0" y="129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8722DE-95A1-49B2-8A8C-7CA20286C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t="-283" r="36820" b="100000"/>
          <a:stretch/>
        </p:blipFill>
        <p:spPr>
          <a:xfrm>
            <a:off x="6134096" y="1601231"/>
            <a:ext cx="795130" cy="12943"/>
          </a:xfrm>
          <a:custGeom>
            <a:avLst/>
            <a:gdLst>
              <a:gd name="connsiteX0" fmla="*/ 0 w 795130"/>
              <a:gd name="connsiteY0" fmla="*/ 0 h 12943"/>
              <a:gd name="connsiteX1" fmla="*/ 795130 w 795130"/>
              <a:gd name="connsiteY1" fmla="*/ 0 h 12943"/>
              <a:gd name="connsiteX2" fmla="*/ 795130 w 795130"/>
              <a:gd name="connsiteY2" fmla="*/ 12943 h 12943"/>
              <a:gd name="connsiteX3" fmla="*/ 0 w 795130"/>
              <a:gd name="connsiteY3" fmla="*/ 12943 h 12943"/>
              <a:gd name="connsiteX4" fmla="*/ 0 w 795130"/>
              <a:gd name="connsiteY4" fmla="*/ 0 h 1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12943">
                <a:moveTo>
                  <a:pt x="0" y="0"/>
                </a:moveTo>
                <a:lnTo>
                  <a:pt x="795130" y="0"/>
                </a:lnTo>
                <a:lnTo>
                  <a:pt x="795130" y="12943"/>
                </a:lnTo>
                <a:lnTo>
                  <a:pt x="0" y="1294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0961FD-88D5-4D97-AA1F-C6CAC8F97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3" t="-113" r="23851" b="100000"/>
          <a:stretch/>
        </p:blipFill>
        <p:spPr>
          <a:xfrm>
            <a:off x="6998793" y="1608997"/>
            <a:ext cx="795130" cy="5177"/>
          </a:xfrm>
          <a:custGeom>
            <a:avLst/>
            <a:gdLst>
              <a:gd name="connsiteX0" fmla="*/ 0 w 795130"/>
              <a:gd name="connsiteY0" fmla="*/ 0 h 5177"/>
              <a:gd name="connsiteX1" fmla="*/ 795130 w 795130"/>
              <a:gd name="connsiteY1" fmla="*/ 0 h 5177"/>
              <a:gd name="connsiteX2" fmla="*/ 795130 w 795130"/>
              <a:gd name="connsiteY2" fmla="*/ 5177 h 5177"/>
              <a:gd name="connsiteX3" fmla="*/ 0 w 795130"/>
              <a:gd name="connsiteY3" fmla="*/ 5177 h 5177"/>
              <a:gd name="connsiteX4" fmla="*/ 0 w 795130"/>
              <a:gd name="connsiteY4" fmla="*/ 0 h 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130" h="5177">
                <a:moveTo>
                  <a:pt x="0" y="0"/>
                </a:moveTo>
                <a:lnTo>
                  <a:pt x="795130" y="0"/>
                </a:lnTo>
                <a:lnTo>
                  <a:pt x="795130" y="5177"/>
                </a:lnTo>
                <a:lnTo>
                  <a:pt x="0" y="51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577826-3A80-4FB2-AE89-D577EFA887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1" r="23714"/>
          <a:stretch/>
        </p:blipFill>
        <p:spPr>
          <a:xfrm>
            <a:off x="7263016" y="1138238"/>
            <a:ext cx="856413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328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36</Words>
  <Application>Microsoft Office PowerPoint</Application>
  <PresentationFormat>Widescreen</PresentationFormat>
  <Paragraphs>20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آموزش زیارت مجازی حرم امام علی (ع)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با تشکر از حسن توجه شما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IRANICA</dc:creator>
  <cp:lastModifiedBy>IRANICA</cp:lastModifiedBy>
  <cp:revision>4</cp:revision>
  <dcterms:created xsi:type="dcterms:W3CDTF">2022-02-10T12:25:26Z</dcterms:created>
  <dcterms:modified xsi:type="dcterms:W3CDTF">2022-02-10T14:55:35Z</dcterms:modified>
</cp:coreProperties>
</file>