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8" r:id="rId4"/>
    <p:sldId id="259" r:id="rId5"/>
    <p:sldId id="260" r:id="rId6"/>
    <p:sldId id="257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4CF6B-96AF-4756-93B2-0D63E0E0B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F7F62-BEA6-4519-98D6-4AF173C03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85B87-F3A0-439C-B1C1-E402A49F4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355A-8E6E-4C91-A7EB-FA20D254BE58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F8486-7E3D-4943-8551-D7232A56D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A89C0-FC71-456E-8089-DF0588554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6A5C-71FA-4A70-8269-B57F1D2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1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1A47-AB79-49B5-A67E-8A5A642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A1521-89EC-4498-90AD-F49637445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B6A0F-778D-450C-8F8A-FCD0183D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355A-8E6E-4C91-A7EB-FA20D254BE58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3A740-F793-46F8-AC2F-F00D12CE2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4A25A-90CA-4C7A-9510-67BA0FD4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6A5C-71FA-4A70-8269-B57F1D2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4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877C7F-E22B-4B7D-A248-0B4287DC5F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77CE3-073B-4D7E-9D8C-191BE295D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5B5D9-4F39-4A0E-870F-24C8F2E8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355A-8E6E-4C91-A7EB-FA20D254BE58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A39D1-BDE6-4BBB-B536-FA87CFE5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19153-6D46-4C80-82AA-32E1DA75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6A5C-71FA-4A70-8269-B57F1D2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6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2DE2-7B79-46D0-9876-216B91029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EE186-E011-4EC5-938B-8C3430F91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D7AB9-9CBB-48F7-B704-3BA849EE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355A-8E6E-4C91-A7EB-FA20D254BE58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DA018-E23E-48CF-8EB2-9AAC74485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B38F8-A421-426C-879E-732D51CC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6A5C-71FA-4A70-8269-B57F1D2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6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6C79-00C3-4FE8-93E5-77F06E6E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65F86-6F00-45B4-AA87-B0692F1FB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4CE7A-372B-4D53-A289-26B59535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355A-8E6E-4C91-A7EB-FA20D254BE58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22661-886C-4E52-9B2F-6C56C0FB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6B814-5D51-4D0B-B80D-C2B1FD07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6A5C-71FA-4A70-8269-B57F1D2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9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92142-4378-46FE-B3F8-14DA23A3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8F8DB-2D25-484A-99A1-70B16AB5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568B3-0C3F-4993-A8C4-094F78911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A8762-D8E0-4735-B2A7-B8FD33FDC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355A-8E6E-4C91-A7EB-FA20D254BE58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E99CB-CF26-46AE-BAF4-67F212DA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8C997-EE3E-4FA7-8083-42C61271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6A5C-71FA-4A70-8269-B57F1D2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7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EBFA-D7C7-4ADB-9870-738A9BC81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21B05-75D4-45FE-AC46-685000F65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443C0-EEB4-48F4-AE1C-6B363E398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90FE14-2EE3-4EC0-887C-7E93EFE4D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30E19-99C4-49F9-93F3-70D72811B7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808E53-30D4-4B84-BE54-26626D3DF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355A-8E6E-4C91-A7EB-FA20D254BE58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81F63-D5AE-431E-BB3A-E9159686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A9166-C1E7-4B3E-A5D8-626D10F2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6A5C-71FA-4A70-8269-B57F1D2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2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A7BB6-44BE-4160-8C2E-E3224C00D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DE600-4262-4D0D-93C5-4B823A48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355A-8E6E-4C91-A7EB-FA20D254BE58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47421-D295-43EE-9FA3-798A5C1B0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6A2DC-B454-4A6D-B234-1376FDA2E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6A5C-71FA-4A70-8269-B57F1D2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78EBB5-62F5-4305-A208-2B3113B68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355A-8E6E-4C91-A7EB-FA20D254BE58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5D053E-5160-48B7-ADE7-F0C5C2C6E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0B34E-EE25-4F13-99AB-C2B28E2C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6A5C-71FA-4A70-8269-B57F1D2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0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A618-98C4-43BC-BAF8-60011A97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3CDD9-DA96-47F1-9D05-A900D4CD6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92610-96C3-4369-AA3B-A802093B5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F967-D105-4413-B7DF-9608B1042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355A-8E6E-4C91-A7EB-FA20D254BE58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0155E-0A49-461A-9985-8169D7777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AA255-2656-4DC7-B4F9-B90F7FEF2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6A5C-71FA-4A70-8269-B57F1D2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5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2BC76-AC2D-4604-BB09-99889E164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6D63CE-2460-441E-BCA5-634B70B6B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4F66F-6EC3-4D7B-8FD5-ED80868E5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944A4-962E-4ACB-9B49-82ADC479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355A-8E6E-4C91-A7EB-FA20D254BE58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5B35F-1B35-49E8-BA5A-11804D5B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0674E-9575-421F-B045-BF47DD7E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6A5C-71FA-4A70-8269-B57F1D2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3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09EC08-0E00-498A-A4F0-075544095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6DE31-3AB3-471E-8566-E64D5D3C5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8FD09-E4CA-4E0F-86BF-F1B6CB1F2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3355A-8E6E-4C91-A7EB-FA20D254BE58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265FE-DF73-47FC-B353-E853CFF4E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F11EA-2BF2-420F-8F06-98CC7EE0A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66A5C-71FA-4A70-8269-B57F1D2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7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718DA-1CD2-405D-9C15-1CCEDBFE39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26B8F-B558-41C5-9FDD-CD5CE709A1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6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90"/>
    </mc:Choice>
    <mc:Fallback>
      <p:transition spd="slow" advClick="0" advTm="129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5B39E-8840-49A4-BB43-A1D220C97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369" y="2071395"/>
            <a:ext cx="11207262" cy="1357605"/>
          </a:xfrm>
        </p:spPr>
        <p:txBody>
          <a:bodyPr>
            <a:normAutofit/>
          </a:bodyPr>
          <a:lstStyle/>
          <a:p>
            <a:r>
              <a:rPr lang="fa-IR" sz="7200" dirty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  <a:cs typeface="B Helal" panose="00000400000000000000" pitchFamily="2" charset="-78"/>
              </a:rPr>
              <a:t>به نام خداوند بخشنده مهربان </a:t>
            </a:r>
            <a:endParaRPr lang="en-US" sz="7200" dirty="0">
              <a:ln w="38100">
                <a:solidFill>
                  <a:srgbClr val="00B050"/>
                </a:solidFill>
              </a:ln>
              <a:solidFill>
                <a:schemeClr val="bg1"/>
              </a:solidFill>
              <a:cs typeface="B Helal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2678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30">
        <p15:prstTrans prst="curtains"/>
      </p:transition>
    </mc:Choice>
    <mc:Fallback>
      <p:transition spd="slow" advClick="0" advTm="53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6E24A4-A072-4CD3-825B-6BF904243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10"/>
          <a:stretch/>
        </p:blipFill>
        <p:spPr>
          <a:xfrm>
            <a:off x="3163567" y="483227"/>
            <a:ext cx="989237" cy="604584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9A86F1-FF20-4070-BB23-AFE60402E2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r="69926"/>
          <a:stretch/>
        </p:blipFill>
        <p:spPr>
          <a:xfrm>
            <a:off x="1704655" y="507426"/>
            <a:ext cx="1224075" cy="60458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F1334F-8F6C-4B35-8331-40F3B9752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2" r="55434"/>
          <a:stretch/>
        </p:blipFill>
        <p:spPr>
          <a:xfrm>
            <a:off x="8928038" y="471369"/>
            <a:ext cx="1103011" cy="6045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F70287-191D-44BE-AAD5-87391D4F95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790" r="40356"/>
          <a:stretch/>
        </p:blipFill>
        <p:spPr>
          <a:xfrm>
            <a:off x="5376879" y="483239"/>
            <a:ext cx="1103011" cy="60458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FA2CAF-DB8B-4BB4-8448-D49D7DDDD1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847" r="26884"/>
          <a:stretch/>
        </p:blipFill>
        <p:spPr>
          <a:xfrm>
            <a:off x="7785815" y="459027"/>
            <a:ext cx="989237" cy="60700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F5FED5-592B-45C8-8278-6A81857E69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5" r="29449"/>
          <a:stretch/>
        </p:blipFill>
        <p:spPr>
          <a:xfrm>
            <a:off x="6598213" y="459513"/>
            <a:ext cx="1034617" cy="60695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F4C9A1-1A17-4AF3-B39E-23E5E03408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4"/>
          <a:stretch/>
        </p:blipFill>
        <p:spPr>
          <a:xfrm>
            <a:off x="4264817" y="459515"/>
            <a:ext cx="887557" cy="606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395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26">
        <p159:morph option="byObject"/>
      </p:transition>
    </mc:Choice>
    <mc:Fallback>
      <p:transition spd="slow" advClick="0" advTm="226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6E24A4-A072-4CD3-825B-6BF904243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10"/>
          <a:stretch/>
        </p:blipFill>
        <p:spPr>
          <a:xfrm>
            <a:off x="3150963" y="507425"/>
            <a:ext cx="989237" cy="604584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9A86F1-FF20-4070-BB23-AFE60402E2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r="69926"/>
          <a:stretch/>
        </p:blipFill>
        <p:spPr>
          <a:xfrm>
            <a:off x="7817559" y="507181"/>
            <a:ext cx="1224075" cy="60458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F1334F-8F6C-4B35-8331-40F3B9752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2" r="55434"/>
          <a:stretch/>
        </p:blipFill>
        <p:spPr>
          <a:xfrm>
            <a:off x="6511895" y="507423"/>
            <a:ext cx="1103011" cy="6045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F70287-191D-44BE-AAD5-87391D4F95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790" r="40356"/>
          <a:stretch/>
        </p:blipFill>
        <p:spPr>
          <a:xfrm>
            <a:off x="1845299" y="495326"/>
            <a:ext cx="1103011" cy="60458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FA2CAF-DB8B-4BB4-8448-D49D7DDDD1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847" r="26884"/>
          <a:stretch/>
        </p:blipFill>
        <p:spPr>
          <a:xfrm>
            <a:off x="5337685" y="495326"/>
            <a:ext cx="989237" cy="60700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F5FED5-592B-45C8-8278-6A81857E69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5" r="29449"/>
          <a:stretch/>
        </p:blipFill>
        <p:spPr>
          <a:xfrm>
            <a:off x="4147783" y="495326"/>
            <a:ext cx="1034617" cy="60695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F4C9A1-1A17-4AF3-B39E-23E5E03408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4"/>
          <a:stretch/>
        </p:blipFill>
        <p:spPr>
          <a:xfrm>
            <a:off x="9244287" y="507181"/>
            <a:ext cx="887557" cy="606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656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108">
        <p159:morph option="byObject"/>
      </p:transition>
    </mc:Choice>
    <mc:Fallback>
      <p:transition spd="slow" advClick="0" advTm="1108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6E24A4-A072-4CD3-825B-6BF904243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10"/>
          <a:stretch/>
        </p:blipFill>
        <p:spPr>
          <a:xfrm>
            <a:off x="1760395" y="495318"/>
            <a:ext cx="989237" cy="604584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9A86F1-FF20-4070-BB23-AFE60402E2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r="69926"/>
          <a:stretch/>
        </p:blipFill>
        <p:spPr>
          <a:xfrm>
            <a:off x="6486562" y="495318"/>
            <a:ext cx="1224075" cy="60458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F1334F-8F6C-4B35-8331-40F3B9752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2" r="55434"/>
          <a:stretch/>
        </p:blipFill>
        <p:spPr>
          <a:xfrm>
            <a:off x="8983329" y="471606"/>
            <a:ext cx="1103011" cy="6045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F70287-191D-44BE-AAD5-87391D4F95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790" r="40356"/>
          <a:stretch/>
        </p:blipFill>
        <p:spPr>
          <a:xfrm>
            <a:off x="2850959" y="495326"/>
            <a:ext cx="1103011" cy="60458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FA2CAF-DB8B-4BB4-8448-D49D7DDDD1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847" r="26884"/>
          <a:stretch/>
        </p:blipFill>
        <p:spPr>
          <a:xfrm>
            <a:off x="5337685" y="495326"/>
            <a:ext cx="989237" cy="60700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F5FED5-592B-45C8-8278-6A81857E69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5" r="29449"/>
          <a:stretch/>
        </p:blipFill>
        <p:spPr>
          <a:xfrm>
            <a:off x="7870277" y="471606"/>
            <a:ext cx="1034617" cy="60695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F4C9A1-1A17-4AF3-B39E-23E5E03408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4"/>
          <a:stretch/>
        </p:blipFill>
        <p:spPr>
          <a:xfrm>
            <a:off x="4078138" y="507181"/>
            <a:ext cx="887557" cy="606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06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1">
        <p159:morph option="byObject"/>
      </p:transition>
    </mc:Choice>
    <mc:Fallback>
      <p:transition spd="slow" advClick="0" advTm="301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6E24A4-A072-4CD3-825B-6BF904243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10"/>
          <a:stretch/>
        </p:blipFill>
        <p:spPr>
          <a:xfrm>
            <a:off x="1965179" y="507426"/>
            <a:ext cx="989237" cy="604584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9A86F1-FF20-4070-BB23-AFE60402E2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r="69926"/>
          <a:stretch/>
        </p:blipFill>
        <p:spPr>
          <a:xfrm>
            <a:off x="2928730" y="483230"/>
            <a:ext cx="1224075" cy="60458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F1334F-8F6C-4B35-8331-40F3B9752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2" r="55434"/>
          <a:stretch/>
        </p:blipFill>
        <p:spPr>
          <a:xfrm>
            <a:off x="4152804" y="483229"/>
            <a:ext cx="1103011" cy="6045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F70287-191D-44BE-AAD5-87391D4F95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790" r="40356"/>
          <a:stretch/>
        </p:blipFill>
        <p:spPr>
          <a:xfrm>
            <a:off x="5376879" y="483239"/>
            <a:ext cx="1103011" cy="60458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FA2CAF-DB8B-4BB4-8448-D49D7DDDD1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847" r="26884"/>
          <a:stretch/>
        </p:blipFill>
        <p:spPr>
          <a:xfrm>
            <a:off x="6600952" y="483228"/>
            <a:ext cx="989237" cy="60700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F5FED5-592B-45C8-8278-6A81857E69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5" r="29449"/>
          <a:stretch/>
        </p:blipFill>
        <p:spPr>
          <a:xfrm>
            <a:off x="7855327" y="483714"/>
            <a:ext cx="1034617" cy="60695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F4C9A1-1A17-4AF3-B39E-23E5E03408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4"/>
          <a:stretch/>
        </p:blipFill>
        <p:spPr>
          <a:xfrm>
            <a:off x="9150779" y="483714"/>
            <a:ext cx="887557" cy="606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156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40">
        <p159:morph option="byObject"/>
      </p:transition>
    </mc:Choice>
    <mc:Fallback>
      <p:transition spd="slow" advClick="0" advTm="64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DC9364-0FF0-45D6-8A4B-0DE40819A43F}"/>
              </a:ext>
            </a:extLst>
          </p:cNvPr>
          <p:cNvGrpSpPr/>
          <p:nvPr/>
        </p:nvGrpSpPr>
        <p:grpSpPr>
          <a:xfrm>
            <a:off x="2648996" y="53007"/>
            <a:ext cx="6410868" cy="6751985"/>
            <a:chOff x="2476718" y="53006"/>
            <a:chExt cx="6410868" cy="675198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E48F795-98D2-411E-827D-6E5CA93E3AFC}"/>
                </a:ext>
              </a:extLst>
            </p:cNvPr>
            <p:cNvSpPr/>
            <p:nvPr/>
          </p:nvSpPr>
          <p:spPr>
            <a:xfrm>
              <a:off x="2476718" y="59634"/>
              <a:ext cx="915839" cy="6745357"/>
            </a:xfrm>
            <a:prstGeom prst="rect">
              <a:avLst/>
            </a:prstGeom>
            <a:grp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A92B82-9DFD-48A9-BB3C-9690598BA644}"/>
                </a:ext>
              </a:extLst>
            </p:cNvPr>
            <p:cNvSpPr/>
            <p:nvPr/>
          </p:nvSpPr>
          <p:spPr>
            <a:xfrm>
              <a:off x="3392556" y="59634"/>
              <a:ext cx="915839" cy="6745357"/>
            </a:xfrm>
            <a:prstGeom prst="rect">
              <a:avLst/>
            </a:prstGeom>
            <a:grp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BDA9B8-9C51-4BD2-840B-253075778540}"/>
                </a:ext>
              </a:extLst>
            </p:cNvPr>
            <p:cNvSpPr/>
            <p:nvPr/>
          </p:nvSpPr>
          <p:spPr>
            <a:xfrm>
              <a:off x="4308395" y="59634"/>
              <a:ext cx="915839" cy="6745357"/>
            </a:xfrm>
            <a:prstGeom prst="rect">
              <a:avLst/>
            </a:prstGeom>
            <a:grp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3A2944C-0698-442A-9318-C1FC6399D6D5}"/>
                </a:ext>
              </a:extLst>
            </p:cNvPr>
            <p:cNvSpPr/>
            <p:nvPr/>
          </p:nvSpPr>
          <p:spPr>
            <a:xfrm>
              <a:off x="5224233" y="53007"/>
              <a:ext cx="915839" cy="6745357"/>
            </a:xfrm>
            <a:prstGeom prst="rect">
              <a:avLst/>
            </a:prstGeom>
            <a:grp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6029073-9F73-4C30-95E4-372944128C77}"/>
                </a:ext>
              </a:extLst>
            </p:cNvPr>
            <p:cNvSpPr/>
            <p:nvPr/>
          </p:nvSpPr>
          <p:spPr>
            <a:xfrm>
              <a:off x="6140071" y="53006"/>
              <a:ext cx="915839" cy="6745357"/>
            </a:xfrm>
            <a:prstGeom prst="rect">
              <a:avLst/>
            </a:prstGeom>
            <a:grp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BBD0B4-32DA-4E95-BE3E-2A3965683C3A}"/>
                </a:ext>
              </a:extLst>
            </p:cNvPr>
            <p:cNvSpPr/>
            <p:nvPr/>
          </p:nvSpPr>
          <p:spPr>
            <a:xfrm>
              <a:off x="7055911" y="53006"/>
              <a:ext cx="915838" cy="6745357"/>
            </a:xfrm>
            <a:prstGeom prst="rect">
              <a:avLst/>
            </a:prstGeom>
            <a:grp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DFCE76-B7E9-453C-8B68-CBA38896772E}"/>
                </a:ext>
              </a:extLst>
            </p:cNvPr>
            <p:cNvSpPr/>
            <p:nvPr/>
          </p:nvSpPr>
          <p:spPr>
            <a:xfrm>
              <a:off x="7971748" y="59633"/>
              <a:ext cx="915838" cy="6745357"/>
            </a:xfrm>
            <a:prstGeom prst="rect">
              <a:avLst/>
            </a:prstGeom>
            <a:grp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9758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9F96D-AFFA-4BAC-AFB7-ED7630FE0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182" y="2246934"/>
            <a:ext cx="10515600" cy="1325563"/>
          </a:xfrm>
        </p:spPr>
        <p:txBody>
          <a:bodyPr>
            <a:normAutofit/>
          </a:bodyPr>
          <a:lstStyle/>
          <a:p>
            <a:r>
              <a:rPr lang="fa-IR" sz="5400" dirty="0">
                <a:ln w="28575">
                  <a:solidFill>
                    <a:srgbClr val="00B050"/>
                  </a:solidFill>
                </a:ln>
                <a:solidFill>
                  <a:schemeClr val="bg1"/>
                </a:solidFill>
                <a:cs typeface="B Helal" panose="00000400000000000000" pitchFamily="2" charset="-78"/>
              </a:rPr>
              <a:t>با تشکر از حسن توجهتون</a:t>
            </a:r>
            <a:endParaRPr lang="en-US" sz="5400" dirty="0">
              <a:ln w="28575">
                <a:solidFill>
                  <a:srgbClr val="00B050"/>
                </a:solidFill>
              </a:ln>
              <a:solidFill>
                <a:schemeClr val="bg1"/>
              </a:solidFill>
              <a:cs typeface="B Helal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2100328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به نام خداوند بخشنده مهربان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 تشکر از حسن توجهتون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IRANICA</dc:creator>
  <cp:lastModifiedBy>IRANICA</cp:lastModifiedBy>
  <cp:revision>2</cp:revision>
  <dcterms:created xsi:type="dcterms:W3CDTF">2022-01-20T13:49:30Z</dcterms:created>
  <dcterms:modified xsi:type="dcterms:W3CDTF">2022-01-21T09:46:47Z</dcterms:modified>
</cp:coreProperties>
</file>