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66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Grid="0">
      <p:cViewPr varScale="1">
        <p:scale>
          <a:sx n="66" d="100"/>
          <a:sy n="66" d="100"/>
        </p:scale>
        <p:origin x="84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slide" Target="../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A08D90E-740A-4A47-9D3F-24DC9B25EFDA}" type="doc">
      <dgm:prSet loTypeId="urn:microsoft.com/office/officeart/2005/8/layout/matrix1" loCatId="matrix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3C031348-0470-4307-88E9-1D8615BB7F83}">
      <dgm:prSet phldrT="[Text]" custT="1"/>
      <dgm:spPr>
        <a:solidFill>
          <a:schemeClr val="bg1"/>
        </a:solidFill>
        <a:ln w="38100">
          <a:solidFill>
            <a:srgbClr val="002060"/>
          </a:solidFill>
        </a:ln>
      </dgm:spPr>
      <dgm:t>
        <a:bodyPr/>
        <a:lstStyle/>
        <a:p>
          <a:r>
            <a:rPr lang="en-US" sz="28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  <a:cs typeface="B Mehr" panose="00000700000000000000" pitchFamily="2" charset="-78"/>
            </a:rPr>
            <a:t>English test</a:t>
          </a:r>
          <a:endParaRPr lang="en-US" sz="2800" b="1" dirty="0">
            <a:solidFill>
              <a:srgbClr val="00206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radley Hand ITC" panose="03070402050302030203" pitchFamily="66" charset="0"/>
            <a:cs typeface="B Mehr" panose="00000700000000000000" pitchFamily="2" charset="-78"/>
          </a:endParaRPr>
        </a:p>
      </dgm:t>
    </dgm:pt>
    <dgm:pt modelId="{E7D7DF79-F90E-4CF2-80ED-0D4EADECC4C0}" type="parTrans" cxnId="{AAED80B6-2EEA-44E1-A146-ACAC974D2A3B}">
      <dgm:prSet/>
      <dgm:spPr/>
      <dgm:t>
        <a:bodyPr/>
        <a:lstStyle/>
        <a:p>
          <a:endParaRPr lang="en-US"/>
        </a:p>
      </dgm:t>
    </dgm:pt>
    <dgm:pt modelId="{DD781893-42DD-45F1-9326-818985517EC1}" type="sibTrans" cxnId="{AAED80B6-2EEA-44E1-A146-ACAC974D2A3B}">
      <dgm:prSet/>
      <dgm:spPr/>
      <dgm:t>
        <a:bodyPr/>
        <a:lstStyle/>
        <a:p>
          <a:endParaRPr lang="en-US"/>
        </a:p>
      </dgm:t>
    </dgm:pt>
    <dgm:pt modelId="{91372826-1247-45FB-96C8-E55B8A5D3B1B}">
      <dgm:prSet phldrT="[Text]" custT="1"/>
      <dgm:spPr>
        <a:solidFill>
          <a:schemeClr val="bg1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4800" b="1" dirty="0" smtClean="0">
              <a:solidFill>
                <a:srgbClr val="002060"/>
              </a:solidFill>
              <a:latin typeface="Bradley Hand ITC" panose="03070402050302030203" pitchFamily="66" charset="0"/>
            </a:rPr>
            <a:t>Matching test</a:t>
          </a:r>
        </a:p>
      </dgm:t>
    </dgm:pt>
    <dgm:pt modelId="{5D0408ED-E359-4DDB-8564-CA8A67F9E8C1}" type="parTrans" cxnId="{9251D592-C9A0-4094-BA5D-3BE4A2B36D11}">
      <dgm:prSet/>
      <dgm:spPr/>
      <dgm:t>
        <a:bodyPr/>
        <a:lstStyle/>
        <a:p>
          <a:endParaRPr lang="en-US"/>
        </a:p>
      </dgm:t>
    </dgm:pt>
    <dgm:pt modelId="{66B37DCA-8321-49F0-8DF5-41FD7D9EF33F}" type="sibTrans" cxnId="{9251D592-C9A0-4094-BA5D-3BE4A2B36D11}">
      <dgm:prSet/>
      <dgm:spPr/>
      <dgm:t>
        <a:bodyPr/>
        <a:lstStyle/>
        <a:p>
          <a:endParaRPr lang="en-US"/>
        </a:p>
      </dgm:t>
    </dgm:pt>
    <dgm:pt modelId="{B240849D-A64A-4A94-9A45-6E855BAA8297}">
      <dgm:prSet phldrT="[Text]" phldr="1"/>
      <dgm:spPr/>
      <dgm:t>
        <a:bodyPr/>
        <a:lstStyle/>
        <a:p>
          <a:endParaRPr lang="en-US" dirty="0"/>
        </a:p>
      </dgm:t>
    </dgm:pt>
    <dgm:pt modelId="{D6FED53C-4074-4346-885D-1E9D7853991C}" type="parTrans" cxnId="{186E17B6-408E-4092-B089-3B65AC97B524}">
      <dgm:prSet/>
      <dgm:spPr/>
      <dgm:t>
        <a:bodyPr/>
        <a:lstStyle/>
        <a:p>
          <a:endParaRPr lang="en-US"/>
        </a:p>
      </dgm:t>
    </dgm:pt>
    <dgm:pt modelId="{683B62C4-5773-4E1E-B53C-DF7695020295}" type="sibTrans" cxnId="{186E17B6-408E-4092-B089-3B65AC97B524}">
      <dgm:prSet/>
      <dgm:spPr/>
      <dgm:t>
        <a:bodyPr/>
        <a:lstStyle/>
        <a:p>
          <a:endParaRPr lang="en-US"/>
        </a:p>
      </dgm:t>
    </dgm:pt>
    <dgm:pt modelId="{FD0DE643-A0A9-4E81-87F6-DF4A45EB827D}">
      <dgm:prSet phldrT="[Text]" phldr="1"/>
      <dgm:spPr/>
      <dgm:t>
        <a:bodyPr/>
        <a:lstStyle/>
        <a:p>
          <a:endParaRPr lang="en-US"/>
        </a:p>
      </dgm:t>
    </dgm:pt>
    <dgm:pt modelId="{3B9B3F42-1EC0-42A0-AFB7-DBFD8F9D06E1}" type="parTrans" cxnId="{56F615E3-8924-4C15-989F-8C3FC7E80B24}">
      <dgm:prSet/>
      <dgm:spPr/>
      <dgm:t>
        <a:bodyPr/>
        <a:lstStyle/>
        <a:p>
          <a:endParaRPr lang="en-US"/>
        </a:p>
      </dgm:t>
    </dgm:pt>
    <dgm:pt modelId="{8218A557-7FE4-4E13-9134-FD2AE41D2ADA}" type="sibTrans" cxnId="{56F615E3-8924-4C15-989F-8C3FC7E80B24}">
      <dgm:prSet/>
      <dgm:spPr/>
      <dgm:t>
        <a:bodyPr/>
        <a:lstStyle/>
        <a:p>
          <a:endParaRPr lang="en-US"/>
        </a:p>
      </dgm:t>
    </dgm:pt>
    <dgm:pt modelId="{0B6EC9DC-131F-453A-BA09-7F285A5F53AD}">
      <dgm:prSet/>
      <dgm:spPr/>
      <dgm:t>
        <a:bodyPr/>
        <a:lstStyle/>
        <a:p>
          <a:endParaRPr lang="en-US" dirty="0"/>
        </a:p>
      </dgm:t>
    </dgm:pt>
    <dgm:pt modelId="{D703BFFC-C446-4146-92B4-4B6682E8D1BB}" type="parTrans" cxnId="{F304D6AE-DD44-4D98-93BA-F18FE8BBAC48}">
      <dgm:prSet/>
      <dgm:spPr/>
      <dgm:t>
        <a:bodyPr/>
        <a:lstStyle/>
        <a:p>
          <a:endParaRPr lang="en-US"/>
        </a:p>
      </dgm:t>
    </dgm:pt>
    <dgm:pt modelId="{46ED564C-F9D9-4E90-8492-845A48A7238E}" type="sibTrans" cxnId="{F304D6AE-DD44-4D98-93BA-F18FE8BBAC48}">
      <dgm:prSet/>
      <dgm:spPr/>
      <dgm:t>
        <a:bodyPr/>
        <a:lstStyle/>
        <a:p>
          <a:endParaRPr lang="en-US"/>
        </a:p>
      </dgm:t>
    </dgm:pt>
    <dgm:pt modelId="{8B5D0712-5A66-48DD-B18D-C937C3668F03}">
      <dgm:prSet custT="1"/>
      <dgm:spPr>
        <a:solidFill>
          <a:schemeClr val="bg1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4800" b="1" i="0" dirty="0" smtClean="0">
              <a:solidFill>
                <a:srgbClr val="002060"/>
              </a:solidFill>
              <a:latin typeface="Bradley Hand ITC" panose="03070402050302030203" pitchFamily="66" charset="0"/>
              <a:hlinkClick xmlns:r="http://schemas.openxmlformats.org/officeDocument/2006/relationships" r:id="rId1" action="ppaction://hlinksldjump"/>
            </a:rPr>
            <a:t>Ignorance test</a:t>
          </a:r>
          <a:endParaRPr lang="en-US" sz="4800" b="1" i="0" dirty="0">
            <a:solidFill>
              <a:srgbClr val="002060"/>
            </a:solidFill>
            <a:latin typeface="Bradley Hand ITC" panose="03070402050302030203" pitchFamily="66" charset="0"/>
          </a:endParaRPr>
        </a:p>
      </dgm:t>
    </dgm:pt>
    <dgm:pt modelId="{7F4245CB-BD22-4AA7-9D09-31CF6A1E93E8}" type="parTrans" cxnId="{D0152E32-BCE9-4252-B6C4-CAFE78B4A265}">
      <dgm:prSet/>
      <dgm:spPr/>
      <dgm:t>
        <a:bodyPr/>
        <a:lstStyle/>
        <a:p>
          <a:endParaRPr lang="en-US"/>
        </a:p>
      </dgm:t>
    </dgm:pt>
    <dgm:pt modelId="{7248F7DD-4EDC-479E-A81A-0BAE550DE011}" type="sibTrans" cxnId="{D0152E32-BCE9-4252-B6C4-CAFE78B4A265}">
      <dgm:prSet/>
      <dgm:spPr/>
      <dgm:t>
        <a:bodyPr/>
        <a:lstStyle/>
        <a:p>
          <a:endParaRPr lang="en-US"/>
        </a:p>
      </dgm:t>
    </dgm:pt>
    <dgm:pt modelId="{9085E38E-DA1A-4014-89D8-3E757668E08B}">
      <dgm:prSet custT="1"/>
      <dgm:spPr>
        <a:solidFill>
          <a:schemeClr val="bg1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4800" b="1" i="0" dirty="0" smtClean="0">
              <a:solidFill>
                <a:srgbClr val="002060"/>
              </a:solidFill>
              <a:latin typeface="Bradley Hand ITC" panose="03070402050302030203" pitchFamily="66" charset="0"/>
              <a:hlinkClick xmlns:r="http://schemas.openxmlformats.org/officeDocument/2006/relationships" r:id="rId2" action="ppaction://hlinksldjump"/>
            </a:rPr>
            <a:t>True and false tests</a:t>
          </a:r>
          <a:endParaRPr lang="en-US" sz="4800" b="1" i="0" dirty="0">
            <a:solidFill>
              <a:srgbClr val="002060"/>
            </a:solidFill>
            <a:latin typeface="Bradley Hand ITC" panose="03070402050302030203" pitchFamily="66" charset="0"/>
          </a:endParaRPr>
        </a:p>
      </dgm:t>
    </dgm:pt>
    <dgm:pt modelId="{65FD8C49-C73E-45D8-9271-5FBA2EFF8257}" type="parTrans" cxnId="{A4BE9A93-EA21-4EB2-B202-DD562CF62861}">
      <dgm:prSet/>
      <dgm:spPr/>
      <dgm:t>
        <a:bodyPr/>
        <a:lstStyle/>
        <a:p>
          <a:endParaRPr lang="en-US"/>
        </a:p>
      </dgm:t>
    </dgm:pt>
    <dgm:pt modelId="{AE0DB7C8-A164-43B8-B6D8-A8AC937B8B6B}" type="sibTrans" cxnId="{A4BE9A93-EA21-4EB2-B202-DD562CF62861}">
      <dgm:prSet/>
      <dgm:spPr/>
      <dgm:t>
        <a:bodyPr/>
        <a:lstStyle/>
        <a:p>
          <a:endParaRPr lang="en-US"/>
        </a:p>
      </dgm:t>
    </dgm:pt>
    <dgm:pt modelId="{A1A0B6A6-F4ED-4E77-B489-758812E81B0C}">
      <dgm:prSet custT="1"/>
      <dgm:spPr>
        <a:solidFill>
          <a:schemeClr val="bg1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4800" b="1" i="0" dirty="0" smtClean="0">
              <a:solidFill>
                <a:srgbClr val="002060"/>
              </a:solidFill>
              <a:latin typeface="Bradley Hand ITC" panose="03070402050302030203" pitchFamily="66" charset="0"/>
            </a:rPr>
            <a:t>exit</a:t>
          </a:r>
          <a:endParaRPr lang="en-US" sz="4800" b="1" i="0" dirty="0">
            <a:solidFill>
              <a:srgbClr val="002060"/>
            </a:solidFill>
            <a:latin typeface="Bradley Hand ITC" panose="03070402050302030203" pitchFamily="66" charset="0"/>
          </a:endParaRPr>
        </a:p>
      </dgm:t>
    </dgm:pt>
    <dgm:pt modelId="{A6A1CE98-E6E3-426A-84B9-137211F5957D}" type="sibTrans" cxnId="{349911B5-F3E0-4EBB-B558-3B70A6913BAD}">
      <dgm:prSet/>
      <dgm:spPr/>
      <dgm:t>
        <a:bodyPr/>
        <a:lstStyle/>
        <a:p>
          <a:endParaRPr lang="en-US"/>
        </a:p>
      </dgm:t>
    </dgm:pt>
    <dgm:pt modelId="{B6ED4487-1870-4B8D-951B-9472921139F5}" type="parTrans" cxnId="{349911B5-F3E0-4EBB-B558-3B70A6913BAD}">
      <dgm:prSet/>
      <dgm:spPr/>
      <dgm:t>
        <a:bodyPr/>
        <a:lstStyle/>
        <a:p>
          <a:endParaRPr lang="en-US"/>
        </a:p>
      </dgm:t>
    </dgm:pt>
    <dgm:pt modelId="{7863FB5B-D7C6-4092-A177-F44070D91F86}" type="pres">
      <dgm:prSet presAssocID="{1A08D90E-740A-4A47-9D3F-24DC9B25EFDA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1692B35-1016-4CAE-8FF4-17B80E8A7DBA}" type="pres">
      <dgm:prSet presAssocID="{1A08D90E-740A-4A47-9D3F-24DC9B25EFDA}" presName="matrix" presStyleCnt="0"/>
      <dgm:spPr/>
    </dgm:pt>
    <dgm:pt modelId="{26AB5AB6-C183-4F1D-AEE6-A4D3080438EE}" type="pres">
      <dgm:prSet presAssocID="{1A08D90E-740A-4A47-9D3F-24DC9B25EFDA}" presName="tile1" presStyleLbl="node1" presStyleIdx="0" presStyleCnt="4"/>
      <dgm:spPr/>
      <dgm:t>
        <a:bodyPr/>
        <a:lstStyle/>
        <a:p>
          <a:endParaRPr lang="en-US"/>
        </a:p>
      </dgm:t>
    </dgm:pt>
    <dgm:pt modelId="{343423A1-EA65-4191-BFB0-EF2534DA8976}" type="pres">
      <dgm:prSet presAssocID="{1A08D90E-740A-4A47-9D3F-24DC9B25EFDA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BA4F9C-01D6-43F4-A0D3-0316455D9814}" type="pres">
      <dgm:prSet presAssocID="{1A08D90E-740A-4A47-9D3F-24DC9B25EFDA}" presName="tile2" presStyleLbl="node1" presStyleIdx="1" presStyleCnt="4"/>
      <dgm:spPr/>
      <dgm:t>
        <a:bodyPr/>
        <a:lstStyle/>
        <a:p>
          <a:endParaRPr lang="en-US"/>
        </a:p>
      </dgm:t>
    </dgm:pt>
    <dgm:pt modelId="{0FEA3184-6DBC-44B4-84AE-2F04622DBAC7}" type="pres">
      <dgm:prSet presAssocID="{1A08D90E-740A-4A47-9D3F-24DC9B25EFDA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45F3C8-2FB0-49F7-A7B3-493499179513}" type="pres">
      <dgm:prSet presAssocID="{1A08D90E-740A-4A47-9D3F-24DC9B25EFDA}" presName="tile3" presStyleLbl="node1" presStyleIdx="2" presStyleCnt="4"/>
      <dgm:spPr/>
      <dgm:t>
        <a:bodyPr/>
        <a:lstStyle/>
        <a:p>
          <a:endParaRPr lang="en-US"/>
        </a:p>
      </dgm:t>
    </dgm:pt>
    <dgm:pt modelId="{3F1F2B48-64B2-4FC8-A166-96527A423FC3}" type="pres">
      <dgm:prSet presAssocID="{1A08D90E-740A-4A47-9D3F-24DC9B25EFDA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089153-801B-4B2C-9966-EBB6E69640D8}" type="pres">
      <dgm:prSet presAssocID="{1A08D90E-740A-4A47-9D3F-24DC9B25EFDA}" presName="tile4" presStyleLbl="node1" presStyleIdx="3" presStyleCnt="4"/>
      <dgm:spPr/>
      <dgm:t>
        <a:bodyPr/>
        <a:lstStyle/>
        <a:p>
          <a:endParaRPr lang="en-US"/>
        </a:p>
      </dgm:t>
    </dgm:pt>
    <dgm:pt modelId="{C5BB0A71-FE92-4D0F-B841-966ACD65ECB3}" type="pres">
      <dgm:prSet presAssocID="{1A08D90E-740A-4A47-9D3F-24DC9B25EFDA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D4D820-FDA8-418C-8F15-C5D1B6812C87}" type="pres">
      <dgm:prSet presAssocID="{1A08D90E-740A-4A47-9D3F-24DC9B25EFDA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1AD8340B-347C-4E39-82DB-B29A23745EEC}" type="presOf" srcId="{91372826-1247-45FB-96C8-E55B8A5D3B1B}" destId="{343423A1-EA65-4191-BFB0-EF2534DA8976}" srcOrd="1" destOrd="0" presId="urn:microsoft.com/office/officeart/2005/8/layout/matrix1"/>
    <dgm:cxn modelId="{06B01C08-4DFD-421A-89D1-478291DCCE6F}" type="presOf" srcId="{A1A0B6A6-F4ED-4E77-B489-758812E81B0C}" destId="{A8BA4F9C-01D6-43F4-A0D3-0316455D9814}" srcOrd="0" destOrd="0" presId="urn:microsoft.com/office/officeart/2005/8/layout/matrix1"/>
    <dgm:cxn modelId="{6B4E7489-B563-426A-91D7-AAC59142939C}" type="presOf" srcId="{A1A0B6A6-F4ED-4E77-B489-758812E81B0C}" destId="{0FEA3184-6DBC-44B4-84AE-2F04622DBAC7}" srcOrd="1" destOrd="0" presId="urn:microsoft.com/office/officeart/2005/8/layout/matrix1"/>
    <dgm:cxn modelId="{1D2D5691-6888-4313-B9AE-B0C95D9FF671}" type="presOf" srcId="{9085E38E-DA1A-4014-89D8-3E757668E08B}" destId="{C5BB0A71-FE92-4D0F-B841-966ACD65ECB3}" srcOrd="1" destOrd="0" presId="urn:microsoft.com/office/officeart/2005/8/layout/matrix1"/>
    <dgm:cxn modelId="{56F615E3-8924-4C15-989F-8C3FC7E80B24}" srcId="{3C031348-0470-4307-88E9-1D8615BB7F83}" destId="{FD0DE643-A0A9-4E81-87F6-DF4A45EB827D}" srcOrd="6" destOrd="0" parTransId="{3B9B3F42-1EC0-42A0-AFB7-DBFD8F9D06E1}" sibTransId="{8218A557-7FE4-4E13-9134-FD2AE41D2ADA}"/>
    <dgm:cxn modelId="{F304D6AE-DD44-4D98-93BA-F18FE8BBAC48}" srcId="{3C031348-0470-4307-88E9-1D8615BB7F83}" destId="{0B6EC9DC-131F-453A-BA09-7F285A5F53AD}" srcOrd="4" destOrd="0" parTransId="{D703BFFC-C446-4146-92B4-4B6682E8D1BB}" sibTransId="{46ED564C-F9D9-4E90-8492-845A48A7238E}"/>
    <dgm:cxn modelId="{84917750-6BDB-40D1-9302-09988D134712}" type="presOf" srcId="{9085E38E-DA1A-4014-89D8-3E757668E08B}" destId="{A5089153-801B-4B2C-9966-EBB6E69640D8}" srcOrd="0" destOrd="0" presId="urn:microsoft.com/office/officeart/2005/8/layout/matrix1"/>
    <dgm:cxn modelId="{6AD0E3E0-7813-48C5-8F82-8667C43B1987}" type="presOf" srcId="{91372826-1247-45FB-96C8-E55B8A5D3B1B}" destId="{26AB5AB6-C183-4F1D-AEE6-A4D3080438EE}" srcOrd="0" destOrd="0" presId="urn:microsoft.com/office/officeart/2005/8/layout/matrix1"/>
    <dgm:cxn modelId="{D0152E32-BCE9-4252-B6C4-CAFE78B4A265}" srcId="{3C031348-0470-4307-88E9-1D8615BB7F83}" destId="{8B5D0712-5A66-48DD-B18D-C937C3668F03}" srcOrd="2" destOrd="0" parTransId="{7F4245CB-BD22-4AA7-9D09-31CF6A1E93E8}" sibTransId="{7248F7DD-4EDC-479E-A81A-0BAE550DE011}"/>
    <dgm:cxn modelId="{5001FA23-08A4-4F20-A6B0-04C379D86D17}" type="presOf" srcId="{8B5D0712-5A66-48DD-B18D-C937C3668F03}" destId="{3545F3C8-2FB0-49F7-A7B3-493499179513}" srcOrd="0" destOrd="0" presId="urn:microsoft.com/office/officeart/2005/8/layout/matrix1"/>
    <dgm:cxn modelId="{A4BE9A93-EA21-4EB2-B202-DD562CF62861}" srcId="{3C031348-0470-4307-88E9-1D8615BB7F83}" destId="{9085E38E-DA1A-4014-89D8-3E757668E08B}" srcOrd="3" destOrd="0" parTransId="{65FD8C49-C73E-45D8-9271-5FBA2EFF8257}" sibTransId="{AE0DB7C8-A164-43B8-B6D8-A8AC937B8B6B}"/>
    <dgm:cxn modelId="{6C38963E-5D4A-4FFA-B2AB-14C31ECA376C}" type="presOf" srcId="{3C031348-0470-4307-88E9-1D8615BB7F83}" destId="{BDD4D820-FDA8-418C-8F15-C5D1B6812C87}" srcOrd="0" destOrd="0" presId="urn:microsoft.com/office/officeart/2005/8/layout/matrix1"/>
    <dgm:cxn modelId="{8BF887CA-8C1E-498A-AC4B-9455AEE5DEDE}" type="presOf" srcId="{1A08D90E-740A-4A47-9D3F-24DC9B25EFDA}" destId="{7863FB5B-D7C6-4092-A177-F44070D91F86}" srcOrd="0" destOrd="0" presId="urn:microsoft.com/office/officeart/2005/8/layout/matrix1"/>
    <dgm:cxn modelId="{AAED80B6-2EEA-44E1-A146-ACAC974D2A3B}" srcId="{1A08D90E-740A-4A47-9D3F-24DC9B25EFDA}" destId="{3C031348-0470-4307-88E9-1D8615BB7F83}" srcOrd="0" destOrd="0" parTransId="{E7D7DF79-F90E-4CF2-80ED-0D4EADECC4C0}" sibTransId="{DD781893-42DD-45F1-9326-818985517EC1}"/>
    <dgm:cxn modelId="{57B9F1D7-EFF0-40A1-B4FC-A074E11E9854}" type="presOf" srcId="{8B5D0712-5A66-48DD-B18D-C937C3668F03}" destId="{3F1F2B48-64B2-4FC8-A166-96527A423FC3}" srcOrd="1" destOrd="0" presId="urn:microsoft.com/office/officeart/2005/8/layout/matrix1"/>
    <dgm:cxn modelId="{9251D592-C9A0-4094-BA5D-3BE4A2B36D11}" srcId="{3C031348-0470-4307-88E9-1D8615BB7F83}" destId="{91372826-1247-45FB-96C8-E55B8A5D3B1B}" srcOrd="0" destOrd="0" parTransId="{5D0408ED-E359-4DDB-8564-CA8A67F9E8C1}" sibTransId="{66B37DCA-8321-49F0-8DF5-41FD7D9EF33F}"/>
    <dgm:cxn modelId="{186E17B6-408E-4092-B089-3B65AC97B524}" srcId="{3C031348-0470-4307-88E9-1D8615BB7F83}" destId="{B240849D-A64A-4A94-9A45-6E855BAA8297}" srcOrd="5" destOrd="0" parTransId="{D6FED53C-4074-4346-885D-1E9D7853991C}" sibTransId="{683B62C4-5773-4E1E-B53C-DF7695020295}"/>
    <dgm:cxn modelId="{349911B5-F3E0-4EBB-B558-3B70A6913BAD}" srcId="{3C031348-0470-4307-88E9-1D8615BB7F83}" destId="{A1A0B6A6-F4ED-4E77-B489-758812E81B0C}" srcOrd="1" destOrd="0" parTransId="{B6ED4487-1870-4B8D-951B-9472921139F5}" sibTransId="{A6A1CE98-E6E3-426A-84B9-137211F5957D}"/>
    <dgm:cxn modelId="{FBD8A266-7381-41F2-A3F0-E8A76F48FC0B}" type="presParOf" srcId="{7863FB5B-D7C6-4092-A177-F44070D91F86}" destId="{C1692B35-1016-4CAE-8FF4-17B80E8A7DBA}" srcOrd="0" destOrd="0" presId="urn:microsoft.com/office/officeart/2005/8/layout/matrix1"/>
    <dgm:cxn modelId="{80947761-715E-46C5-B500-62351CF0E593}" type="presParOf" srcId="{C1692B35-1016-4CAE-8FF4-17B80E8A7DBA}" destId="{26AB5AB6-C183-4F1D-AEE6-A4D3080438EE}" srcOrd="0" destOrd="0" presId="urn:microsoft.com/office/officeart/2005/8/layout/matrix1"/>
    <dgm:cxn modelId="{FCBAE126-61AD-4026-A717-D01865DA5E84}" type="presParOf" srcId="{C1692B35-1016-4CAE-8FF4-17B80E8A7DBA}" destId="{343423A1-EA65-4191-BFB0-EF2534DA8976}" srcOrd="1" destOrd="0" presId="urn:microsoft.com/office/officeart/2005/8/layout/matrix1"/>
    <dgm:cxn modelId="{01A27710-5196-4A2E-B330-ACE2B41AE162}" type="presParOf" srcId="{C1692B35-1016-4CAE-8FF4-17B80E8A7DBA}" destId="{A8BA4F9C-01D6-43F4-A0D3-0316455D9814}" srcOrd="2" destOrd="0" presId="urn:microsoft.com/office/officeart/2005/8/layout/matrix1"/>
    <dgm:cxn modelId="{26439D3D-07E8-4ABC-989D-56A8A6655A54}" type="presParOf" srcId="{C1692B35-1016-4CAE-8FF4-17B80E8A7DBA}" destId="{0FEA3184-6DBC-44B4-84AE-2F04622DBAC7}" srcOrd="3" destOrd="0" presId="urn:microsoft.com/office/officeart/2005/8/layout/matrix1"/>
    <dgm:cxn modelId="{FD3CAAD2-6972-4CCE-B6B2-9441782A0078}" type="presParOf" srcId="{C1692B35-1016-4CAE-8FF4-17B80E8A7DBA}" destId="{3545F3C8-2FB0-49F7-A7B3-493499179513}" srcOrd="4" destOrd="0" presId="urn:microsoft.com/office/officeart/2005/8/layout/matrix1"/>
    <dgm:cxn modelId="{8B7C50A4-9A34-433A-8730-80AC4F3893DC}" type="presParOf" srcId="{C1692B35-1016-4CAE-8FF4-17B80E8A7DBA}" destId="{3F1F2B48-64B2-4FC8-A166-96527A423FC3}" srcOrd="5" destOrd="0" presId="urn:microsoft.com/office/officeart/2005/8/layout/matrix1"/>
    <dgm:cxn modelId="{C5B39D86-BE29-4E50-8035-047874D1B966}" type="presParOf" srcId="{C1692B35-1016-4CAE-8FF4-17B80E8A7DBA}" destId="{A5089153-801B-4B2C-9966-EBB6E69640D8}" srcOrd="6" destOrd="0" presId="urn:microsoft.com/office/officeart/2005/8/layout/matrix1"/>
    <dgm:cxn modelId="{F78D514F-6BB7-4496-9EDA-A9284E364B39}" type="presParOf" srcId="{C1692B35-1016-4CAE-8FF4-17B80E8A7DBA}" destId="{C5BB0A71-FE92-4D0F-B841-966ACD65ECB3}" srcOrd="7" destOrd="0" presId="urn:microsoft.com/office/officeart/2005/8/layout/matrix1"/>
    <dgm:cxn modelId="{9C5F255E-8A9F-4E96-A646-456B5D1308C3}" type="presParOf" srcId="{7863FB5B-D7C6-4092-A177-F44070D91F86}" destId="{BDD4D820-FDA8-418C-8F15-C5D1B6812C87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AB5AB6-C183-4F1D-AEE6-A4D3080438EE}">
      <dsp:nvSpPr>
        <dsp:cNvPr id="0" name=""/>
        <dsp:cNvSpPr/>
      </dsp:nvSpPr>
      <dsp:spPr>
        <a:xfrm rot="16200000">
          <a:off x="677333" y="-677333"/>
          <a:ext cx="2709333" cy="4064000"/>
        </a:xfrm>
        <a:prstGeom prst="round1Rect">
          <a:avLst/>
        </a:prstGeom>
        <a:solidFill>
          <a:schemeClr val="bg1"/>
        </a:solidFill>
        <a:ln>
          <a:solidFill>
            <a:srgbClr val="002060"/>
          </a:solidFill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1376" tIns="341376" rIns="341376" bIns="341376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b="1" kern="1200" dirty="0" smtClean="0">
              <a:solidFill>
                <a:srgbClr val="002060"/>
              </a:solidFill>
              <a:latin typeface="Bradley Hand ITC" panose="03070402050302030203" pitchFamily="66" charset="0"/>
            </a:rPr>
            <a:t>Matching test</a:t>
          </a:r>
        </a:p>
      </dsp:txBody>
      <dsp:txXfrm rot="5400000">
        <a:off x="-1" y="1"/>
        <a:ext cx="4064000" cy="2032000"/>
      </dsp:txXfrm>
    </dsp:sp>
    <dsp:sp modelId="{A8BA4F9C-01D6-43F4-A0D3-0316455D9814}">
      <dsp:nvSpPr>
        <dsp:cNvPr id="0" name=""/>
        <dsp:cNvSpPr/>
      </dsp:nvSpPr>
      <dsp:spPr>
        <a:xfrm>
          <a:off x="4064000" y="0"/>
          <a:ext cx="4064000" cy="2709333"/>
        </a:xfrm>
        <a:prstGeom prst="round1Rect">
          <a:avLst/>
        </a:prstGeom>
        <a:solidFill>
          <a:schemeClr val="bg1"/>
        </a:solidFill>
        <a:ln>
          <a:solidFill>
            <a:srgbClr val="002060"/>
          </a:solidFill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1376" tIns="341376" rIns="341376" bIns="341376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b="1" i="0" kern="1200" dirty="0" smtClean="0">
              <a:solidFill>
                <a:srgbClr val="002060"/>
              </a:solidFill>
              <a:latin typeface="Bradley Hand ITC" panose="03070402050302030203" pitchFamily="66" charset="0"/>
            </a:rPr>
            <a:t>exit</a:t>
          </a:r>
          <a:endParaRPr lang="en-US" sz="4800" b="1" i="0" kern="1200" dirty="0">
            <a:solidFill>
              <a:srgbClr val="002060"/>
            </a:solidFill>
            <a:latin typeface="Bradley Hand ITC" panose="03070402050302030203" pitchFamily="66" charset="0"/>
          </a:endParaRPr>
        </a:p>
      </dsp:txBody>
      <dsp:txXfrm>
        <a:off x="4064000" y="0"/>
        <a:ext cx="4064000" cy="2032000"/>
      </dsp:txXfrm>
    </dsp:sp>
    <dsp:sp modelId="{3545F3C8-2FB0-49F7-A7B3-493499179513}">
      <dsp:nvSpPr>
        <dsp:cNvPr id="0" name=""/>
        <dsp:cNvSpPr/>
      </dsp:nvSpPr>
      <dsp:spPr>
        <a:xfrm rot="10800000">
          <a:off x="0" y="2709333"/>
          <a:ext cx="4064000" cy="2709333"/>
        </a:xfrm>
        <a:prstGeom prst="round1Rect">
          <a:avLst/>
        </a:prstGeom>
        <a:solidFill>
          <a:schemeClr val="bg1"/>
        </a:solidFill>
        <a:ln>
          <a:solidFill>
            <a:srgbClr val="002060"/>
          </a:solidFill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1376" tIns="341376" rIns="341376" bIns="341376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b="1" i="0" kern="1200" dirty="0" smtClean="0">
              <a:solidFill>
                <a:srgbClr val="002060"/>
              </a:solidFill>
              <a:latin typeface="Bradley Hand ITC" panose="03070402050302030203" pitchFamily="66" charset="0"/>
              <a:hlinkClick xmlns:r="http://schemas.openxmlformats.org/officeDocument/2006/relationships" r:id="" action="ppaction://hlinksldjump"/>
            </a:rPr>
            <a:t>Ignorance test</a:t>
          </a:r>
          <a:endParaRPr lang="en-US" sz="4800" b="1" i="0" kern="1200" dirty="0">
            <a:solidFill>
              <a:srgbClr val="002060"/>
            </a:solidFill>
            <a:latin typeface="Bradley Hand ITC" panose="03070402050302030203" pitchFamily="66" charset="0"/>
          </a:endParaRPr>
        </a:p>
      </dsp:txBody>
      <dsp:txXfrm rot="10800000">
        <a:off x="0" y="3386666"/>
        <a:ext cx="4064000" cy="2032000"/>
      </dsp:txXfrm>
    </dsp:sp>
    <dsp:sp modelId="{A5089153-801B-4B2C-9966-EBB6E69640D8}">
      <dsp:nvSpPr>
        <dsp:cNvPr id="0" name=""/>
        <dsp:cNvSpPr/>
      </dsp:nvSpPr>
      <dsp:spPr>
        <a:xfrm rot="5400000">
          <a:off x="4741333" y="2032000"/>
          <a:ext cx="2709333" cy="4064000"/>
        </a:xfrm>
        <a:prstGeom prst="round1Rect">
          <a:avLst/>
        </a:prstGeom>
        <a:solidFill>
          <a:schemeClr val="bg1"/>
        </a:solidFill>
        <a:ln>
          <a:solidFill>
            <a:srgbClr val="002060"/>
          </a:solidFill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1376" tIns="341376" rIns="341376" bIns="341376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b="1" i="0" kern="1200" dirty="0" smtClean="0">
              <a:solidFill>
                <a:srgbClr val="002060"/>
              </a:solidFill>
              <a:latin typeface="Bradley Hand ITC" panose="03070402050302030203" pitchFamily="66" charset="0"/>
              <a:hlinkClick xmlns:r="http://schemas.openxmlformats.org/officeDocument/2006/relationships" r:id="" action="ppaction://hlinksldjump"/>
            </a:rPr>
            <a:t>True and false tests</a:t>
          </a:r>
          <a:endParaRPr lang="en-US" sz="4800" b="1" i="0" kern="1200" dirty="0">
            <a:solidFill>
              <a:srgbClr val="002060"/>
            </a:solidFill>
            <a:latin typeface="Bradley Hand ITC" panose="03070402050302030203" pitchFamily="66" charset="0"/>
          </a:endParaRPr>
        </a:p>
      </dsp:txBody>
      <dsp:txXfrm rot="-5400000">
        <a:off x="4063999" y="3386666"/>
        <a:ext cx="4064000" cy="2032000"/>
      </dsp:txXfrm>
    </dsp:sp>
    <dsp:sp modelId="{BDD4D820-FDA8-418C-8F15-C5D1B6812C87}">
      <dsp:nvSpPr>
        <dsp:cNvPr id="0" name=""/>
        <dsp:cNvSpPr/>
      </dsp:nvSpPr>
      <dsp:spPr>
        <a:xfrm>
          <a:off x="2844799" y="2032000"/>
          <a:ext cx="2438400" cy="1354666"/>
        </a:xfrm>
        <a:prstGeom prst="roundRect">
          <a:avLst/>
        </a:prstGeom>
        <a:solidFill>
          <a:schemeClr val="bg1"/>
        </a:solidFill>
        <a:ln w="38100">
          <a:solidFill>
            <a:srgbClr val="002060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  <a:cs typeface="B Mehr" panose="00000700000000000000" pitchFamily="2" charset="-78"/>
            </a:rPr>
            <a:t>English test</a:t>
          </a:r>
          <a:endParaRPr lang="en-US" sz="2800" b="1" kern="1200" dirty="0">
            <a:solidFill>
              <a:srgbClr val="00206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radley Hand ITC" panose="03070402050302030203" pitchFamily="66" charset="0"/>
            <a:cs typeface="B Mehr" panose="00000700000000000000" pitchFamily="2" charset="-78"/>
          </a:endParaRPr>
        </a:p>
      </dsp:txBody>
      <dsp:txXfrm>
        <a:off x="2910928" y="2098129"/>
        <a:ext cx="2306142" cy="12224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E2C75-0E12-4BF9-B8E8-5AE52563AAF3}" type="datetimeFigureOut">
              <a:rPr lang="en-US" smtClean="0"/>
              <a:t>1/14/2022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41E-E4AF-4BC8-A281-ABB8AAB2B4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858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E2C75-0E12-4BF9-B8E8-5AE52563AAF3}" type="datetimeFigureOut">
              <a:rPr lang="en-US" smtClean="0"/>
              <a:t>1/14/2022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41E-E4AF-4BC8-A281-ABB8AAB2B4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535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E2C75-0E12-4BF9-B8E8-5AE52563AAF3}" type="datetimeFigureOut">
              <a:rPr lang="en-US" smtClean="0"/>
              <a:t>1/14/2022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41E-E4AF-4BC8-A281-ABB8AAB2B4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619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E2C75-0E12-4BF9-B8E8-5AE52563AAF3}" type="datetimeFigureOut">
              <a:rPr lang="en-US" smtClean="0"/>
              <a:t>1/14/2022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41E-E4AF-4BC8-A281-ABB8AAB2B4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764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E2C75-0E12-4BF9-B8E8-5AE52563AAF3}" type="datetimeFigureOut">
              <a:rPr lang="en-US" smtClean="0"/>
              <a:t>1/14/2022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41E-E4AF-4BC8-A281-ABB8AAB2B4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505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E2C75-0E12-4BF9-B8E8-5AE52563AAF3}" type="datetimeFigureOut">
              <a:rPr lang="en-US" smtClean="0"/>
              <a:t>1/14/2022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41E-E4AF-4BC8-A281-ABB8AAB2B4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477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E2C75-0E12-4BF9-B8E8-5AE52563AAF3}" type="datetimeFigureOut">
              <a:rPr lang="en-US" smtClean="0"/>
              <a:t>1/14/2022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41E-E4AF-4BC8-A281-ABB8AAB2B4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737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E2C75-0E12-4BF9-B8E8-5AE52563AAF3}" type="datetimeFigureOut">
              <a:rPr lang="en-US" smtClean="0"/>
              <a:t>1/14/2022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41E-E4AF-4BC8-A281-ABB8AAB2B4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323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E2C75-0E12-4BF9-B8E8-5AE52563AAF3}" type="datetimeFigureOut">
              <a:rPr lang="en-US" smtClean="0"/>
              <a:t>1/14/2022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41E-E4AF-4BC8-A281-ABB8AAB2B4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481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E2C75-0E12-4BF9-B8E8-5AE52563AAF3}" type="datetimeFigureOut">
              <a:rPr lang="en-US" smtClean="0"/>
              <a:t>1/14/2022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41E-E4AF-4BC8-A281-ABB8AAB2B4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100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E2C75-0E12-4BF9-B8E8-5AE52563AAF3}" type="datetimeFigureOut">
              <a:rPr lang="en-US" smtClean="0"/>
              <a:t>1/14/2022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41E-E4AF-4BC8-A281-ABB8AAB2B4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211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2E2C75-0E12-4BF9-B8E8-5AE52563AAF3}" type="datetimeFigureOut">
              <a:rPr lang="en-US" smtClean="0"/>
              <a:t>1/14/2022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0D741E-E4AF-4BC8-A281-ABB8AAB2B4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313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3684" y="1122363"/>
            <a:ext cx="9144000" cy="2387600"/>
          </a:xfrm>
        </p:spPr>
        <p:txBody>
          <a:bodyPr>
            <a:normAutofit/>
          </a:bodyPr>
          <a:lstStyle/>
          <a:p>
            <a:r>
              <a:rPr lang="en-US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English test</a:t>
            </a:r>
            <a:endParaRPr lang="en-US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0062905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517212771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2254013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789" y="37715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True and false tests</a:t>
            </a:r>
            <a:endParaRPr lang="en-US" sz="5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8278060" y="2670192"/>
            <a:ext cx="3492944" cy="1015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  <a:cs typeface="Arial" panose="020B0604020202020204" pitchFamily="34" charset="0"/>
              </a:rPr>
              <a:t>Sara is exercising</a:t>
            </a:r>
            <a:endParaRPr kumimoji="0" lang="en-US" sz="4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790701" y="3362689"/>
            <a:ext cx="298030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  <a:cs typeface="Arial" panose="020B0604020202020204" pitchFamily="34" charset="0"/>
              </a:rPr>
              <a:t>Sara is </a:t>
            </a:r>
            <a:r>
              <a:rPr lang="en-US" sz="3600" b="1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  <a:cs typeface="Arial" panose="020B0604020202020204" pitchFamily="34" charset="0"/>
              </a:rPr>
              <a:t>exercis</a:t>
            </a:r>
            <a:endParaRPr lang="en-US" sz="44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22495" y="1755156"/>
            <a:ext cx="15159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true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413392" y="1755156"/>
            <a:ext cx="110479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36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false</a:t>
            </a:r>
            <a:endParaRPr lang="en-US" sz="32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8" name="مربع اول"/>
          <p:cNvSpPr txBox="1"/>
          <p:nvPr/>
        </p:nvSpPr>
        <p:spPr>
          <a:xfrm>
            <a:off x="5271164" y="2470138"/>
            <a:ext cx="11269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2" panose="05020102010507070707" pitchFamily="18" charset="2"/>
              </a:rPr>
              <a:t></a:t>
            </a:r>
            <a:endParaRPr lang="en-US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مربع دوم"/>
          <p:cNvSpPr txBox="1"/>
          <p:nvPr/>
        </p:nvSpPr>
        <p:spPr>
          <a:xfrm>
            <a:off x="3413392" y="2470138"/>
            <a:ext cx="11269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2" panose="05020102010507070707" pitchFamily="18" charset="2"/>
                <a:hlinkClick r:id="rId2" action="ppaction://hlinksldjump"/>
              </a:rPr>
              <a:t></a:t>
            </a:r>
            <a:endParaRPr lang="en-US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271164" y="3237556"/>
            <a:ext cx="11269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2" panose="05020102010507070707" pitchFamily="18" charset="2"/>
                <a:hlinkClick r:id="rId2" action="ppaction://hlinksldjump"/>
              </a:rPr>
              <a:t></a:t>
            </a:r>
            <a:endParaRPr lang="en-US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413391" y="3237556"/>
            <a:ext cx="11269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2" panose="05020102010507070707" pitchFamily="18" charset="2"/>
              </a:rPr>
              <a:t></a:t>
            </a:r>
            <a:endParaRPr lang="en-US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تیک"/>
          <p:cNvSpPr txBox="1"/>
          <p:nvPr/>
        </p:nvSpPr>
        <p:spPr>
          <a:xfrm>
            <a:off x="5293330" y="2529670"/>
            <a:ext cx="11269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2" panose="05020102010507070707" pitchFamily="18" charset="2"/>
              </a:rPr>
              <a:t></a:t>
            </a:r>
            <a:endParaRPr lang="en-US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ضربدر"/>
          <p:cNvSpPr txBox="1"/>
          <p:nvPr/>
        </p:nvSpPr>
        <p:spPr>
          <a:xfrm>
            <a:off x="3423042" y="3283194"/>
            <a:ext cx="11269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2" panose="05020102010507070707" pitchFamily="18" charset="2"/>
              </a:rPr>
              <a:t></a:t>
            </a:r>
            <a:endParaRPr lang="en-US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990931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2000" b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-641202" y="2191956"/>
            <a:ext cx="7941162" cy="169277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  <a:cs typeface="Arial" panose="020B0604020202020204" pitchFamily="34" charset="0"/>
                <a:hlinkClick r:id="rId3" action="ppaction://hlinksldjump"/>
              </a:rPr>
              <a:t>Try again</a:t>
            </a:r>
            <a:endParaRPr kumimoji="0" lang="en-US" sz="19900" b="1" i="0" strike="noStrike" cap="none" normalizeH="0" baseline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  <a:cs typeface="Arial" panose="020B0604020202020204" pitchFamily="34" charset="0"/>
              <a:hlinkClick r:id="rId3" action="ppaction://hlinksldjump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3" action="ppaction://hlinksldjump"/>
              </a:rPr>
              <a:t/>
            </a:r>
            <a:b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3" action="ppaction://hlinksldjump"/>
              </a:rPr>
            </a:b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hlinkClick r:id="rId3" action="ppaction://hlinksldjump"/>
            </a:endParaRPr>
          </a:p>
        </p:txBody>
      </p:sp>
    </p:spTree>
    <p:extLst>
      <p:ext uri="{BB962C8B-B14F-4D97-AF65-F5344CB8AC3E}">
        <p14:creationId xmlns:p14="http://schemas.microsoft.com/office/powerpoint/2010/main" val="2260925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Ignorance test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1543" y="1988457"/>
            <a:ext cx="10802257" cy="4188506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                     100000 birds 10 years ago .</a:t>
            </a:r>
          </a:p>
          <a:p>
            <a:pPr marL="0" indent="0" algn="l">
              <a:buNone/>
            </a:pP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  <a:p>
            <a:pPr marL="0" indent="0" algn="l">
              <a:buNone/>
            </a:pP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Today                  only 12000 .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02972" y="3222171"/>
            <a:ext cx="1857828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there </a:t>
            </a:r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are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79106" y="1988457"/>
            <a:ext cx="2247731" cy="646331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There were 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9258543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50</Words>
  <Application>Microsoft Office PowerPoint</Application>
  <PresentationFormat>Widescreen</PresentationFormat>
  <Paragraphs>26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B Mehr</vt:lpstr>
      <vt:lpstr>Bradley Hand ITC</vt:lpstr>
      <vt:lpstr>Calibri</vt:lpstr>
      <vt:lpstr>Calibri Light</vt:lpstr>
      <vt:lpstr>Wingdings 2</vt:lpstr>
      <vt:lpstr>Office Theme</vt:lpstr>
      <vt:lpstr>English test</vt:lpstr>
      <vt:lpstr>PowerPoint Presentation</vt:lpstr>
      <vt:lpstr>True and false tests</vt:lpstr>
      <vt:lpstr>Try again  </vt:lpstr>
      <vt:lpstr>Ignorance test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IRANICA</dc:creator>
  <cp:lastModifiedBy>IRANICA</cp:lastModifiedBy>
  <cp:revision>10</cp:revision>
  <dcterms:created xsi:type="dcterms:W3CDTF">2022-01-14T13:50:24Z</dcterms:created>
  <dcterms:modified xsi:type="dcterms:W3CDTF">2022-01-14T16:02:35Z</dcterms:modified>
</cp:coreProperties>
</file>