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58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3E049-B868-4C17-907E-25B1B10F6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49E2F44-8920-45D2-AB81-B66145AE8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B42009-6139-495E-8210-0A6FA063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67D62-E319-48FB-8134-B018FF88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245A19-7DB3-4AB7-8DEE-EA3208DD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1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1A736-35D4-4D49-9E97-780DB63C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35E3DB-7448-43EA-BA12-8F1DD98AE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E03F9C-9C18-4896-AE43-A530B7FB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C2F270-5471-4A98-8ECE-9227623A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3E0415-9A8B-452A-A096-82757FA8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2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9CA006B-C8C9-4D2D-939F-9B391C9BAA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D0F357-E7FC-4D29-BC9E-E82306C82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6F0912-2B59-47C2-9543-A556F40D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C240B3-4BB0-49A4-BA36-092DD01E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3374B5-A42C-4B72-B395-1FA978D8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44D18-2ABF-4F60-BE0A-DDDC66E1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F2E099-EF1B-45AE-A456-7B34153DF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9AFB74-C7CF-4D07-8420-A2B6BFD5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22424E-2176-4B5A-84E8-7492F2E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E9131-A4AB-41B2-8577-26E1A129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9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C78E2E-5854-4361-BAD7-BE7B448EC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6570D7-A8CF-4914-93FF-5D49AE5B8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611F74-C0F9-4DD4-8CDF-B906A4819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95630E-B7DC-45F4-A31B-10CC66B6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39AD44-32F9-4E5F-8FA7-9F23C89B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3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55D7A-11F6-4667-B93F-7A3E8288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AD7DCD-D20C-47B4-8ED0-22FC2CE72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7AE31-AE95-4481-90B6-BCEB6B763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28AC6-8299-4064-AA5D-1D12FF2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18FF43-4C56-450D-88F3-916663FA5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77E7BB-77A2-43DE-ABF2-EAAAB1D5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78B01-77F6-4417-ADB9-AD9BD6AF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A189A7-2AA9-4834-A667-D01CC4707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77DD02-AF27-410B-82F8-98D65BC93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76CD25-9A31-424F-A2C7-21F855AD8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7F2591-A9D7-4B3F-AE49-F5E2732B9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8198C4-BB65-4DEC-BE3B-D3C45380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3AA24C-59F3-4AA2-B972-D7E3546D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45207CE-D52A-4CAE-B6DB-1660D43C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7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4BD03C-37D1-42F0-B677-2E2598B5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827AE7-2BFF-42E0-B402-C10D7FDC2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85648EF-9DC2-42C4-9FE0-EAA36B62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21DE13-AAFA-4568-9478-AE17E7AC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6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6439A7-3817-4080-9FBD-6C46BE8C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A7C448-1B0F-48ED-A348-95DC6971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3AE3E0-9827-4517-A5F5-D87DD41E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34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552241-0076-4980-B0AD-1865FBC9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2359DC-D005-4FB9-89C4-63159A49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E0BF8E-E5F4-4156-B047-1C654D5A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D1C860-2834-4DA8-AE02-3230BA25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730327-85FA-4C4F-BA96-B448728B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412B0D-F988-40C7-AD37-4761E654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2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3AF960-F9CD-41BF-9C46-CEC07633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25CEAC-9A0D-4C41-92BF-0C8613746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A059E5-267E-4AB2-BA91-7BDD8DEA5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D817B-B743-4486-B347-7C78F8ED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9BDD95-F34F-40BA-A7F4-EFC0B766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6034C8-660C-4B39-BED4-8CD4EBC5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9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5F0850F-9D1F-4C75-92E4-217F26D4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86DB12-AB71-4778-8A3F-AD0980EC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58FCF4-7CB7-416E-AA9F-82D00FFC3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8E1C1-E215-4A00-943B-AE256C50B03F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A5A907-4796-4511-A5D3-2E539B99E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3FA96D-5A2C-4736-AFF3-159789DD1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F65DB-898E-4075-A9BD-FA3B782DE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9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openxmlformats.org/officeDocument/2006/relationships/image" Target="../media/image12.jf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A7090D-6344-4B60-8366-F898202C7BFD}"/>
              </a:ext>
            </a:extLst>
          </p:cNvPr>
          <p:cNvSpPr txBox="1"/>
          <p:nvPr/>
        </p:nvSpPr>
        <p:spPr>
          <a:xfrm>
            <a:off x="3195482" y="1199656"/>
            <a:ext cx="5663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>
                <a:solidFill>
                  <a:srgbClr val="0070C0"/>
                </a:solidFill>
                <a:cs typeface="B Davat" panose="00000400000000000000" pitchFamily="2" charset="-78"/>
              </a:rPr>
              <a:t>بسم الله الرحمن الرحیم</a:t>
            </a:r>
            <a:endParaRPr lang="en-US" sz="5400" b="1" dirty="0">
              <a:solidFill>
                <a:srgbClr val="0070C0"/>
              </a:solidFill>
              <a:cs typeface="B Davat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55487B-A049-4629-B7B0-785795DF608E}"/>
              </a:ext>
            </a:extLst>
          </p:cNvPr>
          <p:cNvSpPr txBox="1"/>
          <p:nvPr/>
        </p:nvSpPr>
        <p:spPr>
          <a:xfrm>
            <a:off x="855406" y="2799753"/>
            <a:ext cx="9871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800" b="1" i="0" dirty="0">
                <a:solidFill>
                  <a:srgbClr val="0070C0"/>
                </a:solidFill>
                <a:effectLst/>
                <a:latin typeface="IRANSans"/>
                <a:cs typeface="B Davat" panose="00000400000000000000" pitchFamily="2" charset="-78"/>
              </a:rPr>
              <a:t>وَالْفَجْر</a:t>
            </a:r>
            <a:r>
              <a:rPr lang="fa-IR" sz="4800" b="1" i="0" dirty="0">
                <a:solidFill>
                  <a:srgbClr val="00B0F0"/>
                </a:solidFill>
                <a:effectLst/>
                <a:latin typeface="IRANSans"/>
                <a:cs typeface="B Davat" panose="00000400000000000000" pitchFamily="2" charset="-78"/>
              </a:rPr>
              <a:t>﴿</a:t>
            </a:r>
            <a:r>
              <a:rPr lang="fa-IR" sz="4800" b="1" i="0" dirty="0">
                <a:solidFill>
                  <a:srgbClr val="0070C0"/>
                </a:solidFill>
                <a:effectLst/>
                <a:latin typeface="IRANSans"/>
                <a:cs typeface="B Davat" panose="00000400000000000000" pitchFamily="2" charset="-78"/>
              </a:rPr>
              <a:t>۱</a:t>
            </a:r>
            <a:r>
              <a:rPr lang="fa-IR" sz="4800" b="1" i="0" dirty="0">
                <a:solidFill>
                  <a:srgbClr val="00B0F0"/>
                </a:solidFill>
                <a:effectLst/>
                <a:latin typeface="IRANSans"/>
                <a:cs typeface="B Davat" panose="00000400000000000000" pitchFamily="2" charset="-78"/>
              </a:rPr>
              <a:t>﴾</a:t>
            </a:r>
            <a:r>
              <a:rPr lang="fa-IR" sz="4800" b="1" i="0" dirty="0">
                <a:solidFill>
                  <a:srgbClr val="0070C0"/>
                </a:solidFill>
                <a:effectLst/>
                <a:latin typeface="IRANSans"/>
                <a:cs typeface="B Davat" panose="00000400000000000000" pitchFamily="2" charset="-78"/>
              </a:rPr>
              <a:t> وَلَيَالٍ عَشْرٍ </a:t>
            </a:r>
            <a:r>
              <a:rPr lang="fa-IR" sz="4800" b="1" i="0" dirty="0">
                <a:solidFill>
                  <a:srgbClr val="00B0F0"/>
                </a:solidFill>
                <a:effectLst/>
                <a:latin typeface="IRANSans"/>
                <a:cs typeface="B Davat" panose="00000400000000000000" pitchFamily="2" charset="-78"/>
              </a:rPr>
              <a:t>﴿</a:t>
            </a:r>
            <a:r>
              <a:rPr lang="fa-IR" sz="4800" b="1" i="0" dirty="0">
                <a:solidFill>
                  <a:srgbClr val="0070C0"/>
                </a:solidFill>
                <a:effectLst/>
                <a:latin typeface="IRANSans"/>
                <a:cs typeface="B Davat" panose="00000400000000000000" pitchFamily="2" charset="-78"/>
              </a:rPr>
              <a:t>۲</a:t>
            </a:r>
            <a:r>
              <a:rPr lang="fa-IR" sz="4800" b="1" i="0" dirty="0">
                <a:solidFill>
                  <a:srgbClr val="00B0F0"/>
                </a:solidFill>
                <a:effectLst/>
                <a:latin typeface="IRANSans"/>
                <a:cs typeface="B Davat" panose="00000400000000000000" pitchFamily="2" charset="-78"/>
              </a:rPr>
              <a:t>﴾</a:t>
            </a:r>
            <a:r>
              <a:rPr lang="fa-IR" sz="4800" b="1" i="0" dirty="0">
                <a:solidFill>
                  <a:srgbClr val="0070C0"/>
                </a:solidFill>
                <a:effectLst/>
                <a:latin typeface="IRANSans"/>
                <a:cs typeface="B Davat" panose="00000400000000000000" pitchFamily="2" charset="-78"/>
              </a:rPr>
              <a:t> وَالشَّفْعِ وَالْوَتْرِ </a:t>
            </a:r>
            <a:r>
              <a:rPr lang="fa-IR" sz="4800" b="1" i="0" dirty="0">
                <a:solidFill>
                  <a:srgbClr val="00B0F0"/>
                </a:solidFill>
                <a:effectLst/>
                <a:latin typeface="IRANSans"/>
                <a:cs typeface="B Davat" panose="00000400000000000000" pitchFamily="2" charset="-78"/>
              </a:rPr>
              <a:t>﴿</a:t>
            </a:r>
            <a:r>
              <a:rPr lang="fa-IR" sz="4800" b="1" i="0" dirty="0">
                <a:solidFill>
                  <a:srgbClr val="0070C0"/>
                </a:solidFill>
                <a:effectLst/>
                <a:latin typeface="IRANSans"/>
                <a:cs typeface="B Davat" panose="00000400000000000000" pitchFamily="2" charset="-78"/>
              </a:rPr>
              <a:t>۳</a:t>
            </a:r>
            <a:r>
              <a:rPr lang="fa-IR" sz="4800" b="1" i="0" dirty="0">
                <a:solidFill>
                  <a:srgbClr val="00B0F0"/>
                </a:solidFill>
                <a:effectLst/>
                <a:latin typeface="IRANSans"/>
                <a:cs typeface="B Davat" panose="00000400000000000000" pitchFamily="2" charset="-78"/>
              </a:rPr>
              <a:t>﴾</a:t>
            </a:r>
          </a:p>
          <a:p>
            <a:pPr algn="ctr"/>
            <a:r>
              <a:rPr lang="fa-IR" sz="4800" b="1" i="0" dirty="0">
                <a:solidFill>
                  <a:srgbClr val="0070C0"/>
                </a:solidFill>
                <a:effectLst/>
                <a:latin typeface="IRANSans"/>
                <a:cs typeface="B Davat" panose="00000400000000000000" pitchFamily="2" charset="-78"/>
              </a:rPr>
              <a:t>وَاللَّيْلِ إِذَا يَسْرِ </a:t>
            </a:r>
            <a:r>
              <a:rPr lang="fa-IR" sz="4800" b="1" i="0" dirty="0">
                <a:solidFill>
                  <a:srgbClr val="00B0F0"/>
                </a:solidFill>
                <a:effectLst/>
                <a:latin typeface="IRANSans"/>
                <a:cs typeface="B Davat" panose="00000400000000000000" pitchFamily="2" charset="-78"/>
              </a:rPr>
              <a:t>﴿</a:t>
            </a:r>
            <a:r>
              <a:rPr lang="fa-IR" sz="4800" b="1" i="0" dirty="0">
                <a:solidFill>
                  <a:srgbClr val="0070C0"/>
                </a:solidFill>
                <a:effectLst/>
                <a:latin typeface="IRANSans"/>
                <a:cs typeface="B Davat" panose="00000400000000000000" pitchFamily="2" charset="-78"/>
              </a:rPr>
              <a:t>۴</a:t>
            </a:r>
            <a:r>
              <a:rPr lang="fa-IR" sz="4800" b="1" i="0" dirty="0">
                <a:solidFill>
                  <a:srgbClr val="00B0F0"/>
                </a:solidFill>
                <a:effectLst/>
                <a:latin typeface="IRANSans"/>
                <a:cs typeface="B Davat" panose="00000400000000000000" pitchFamily="2" charset="-78"/>
              </a:rPr>
              <a:t>﴾</a:t>
            </a:r>
            <a:endParaRPr lang="en-US" sz="4800" b="1" dirty="0">
              <a:solidFill>
                <a:srgbClr val="00B0F0"/>
              </a:solidFill>
              <a:cs typeface="B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98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BE5E41C-26CA-4949-81F6-6D0D1212B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" y="637184"/>
            <a:ext cx="9970770" cy="5583631"/>
          </a:xfrm>
        </p:spPr>
      </p:pic>
      <p:pic>
        <p:nvPicPr>
          <p:cNvPr id="6" name="boye-golo-sosano-yasaman-ayad">
            <a:hlinkClick r:id="" action="ppaction://media"/>
            <a:extLst>
              <a:ext uri="{FF2B5EF4-FFF2-40B4-BE49-F238E27FC236}">
                <a16:creationId xmlns:a16="http://schemas.microsoft.com/office/drawing/2014/main" xmlns="" id="{C08C3CC5-9CB5-4D5B-A014-BF56B92C19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635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4265" y="149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A55F7F7A-D0F9-4FC9-87AF-C9524D316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4" b="88716" l="9694" r="89796">
                        <a14:foregroundMark x1="44388" y1="54086" x2="43367" y2="51751"/>
                        <a14:foregroundMark x1="78571" y1="7004" x2="76587" y2="5793"/>
                        <a14:foregroundMark x1="33673" y1="43191" x2="28571" y2="43191"/>
                        <a14:foregroundMark x1="19388" y1="56809" x2="22449" y2="56031"/>
                        <a14:foregroundMark x1="56122" y1="47860" x2="54592" y2="38521"/>
                        <a14:foregroundMark x1="54592" y1="38521" x2="56633" y2="38132"/>
                        <a14:foregroundMark x1="56633" y1="38132" x2="49490" y2="42023"/>
                        <a14:foregroundMark x1="53571" y1="37743" x2="55612" y2="37354"/>
                        <a14:foregroundMark x1="61224" y1="45525" x2="60204" y2="43969"/>
                        <a14:foregroundMark x1="61735" y1="43969" x2="62845" y2="45027"/>
                        <a14:foregroundMark x1="54592" y1="48249" x2="50000" y2="43191"/>
                        <a14:foregroundMark x1="29973" y1="36880" x2="29082" y2="36965"/>
                        <a14:foregroundMark x1="54592" y1="47471" x2="45918" y2="45914"/>
                        <a14:foregroundMark x1="54082" y1="52140" x2="53571" y2="45525"/>
                        <a14:foregroundMark x1="52551" y1="47082" x2="51531" y2="44747"/>
                        <a14:foregroundMark x1="55612" y1="50195" x2="53061" y2="45136"/>
                        <a14:foregroundMark x1="29592" y1="41245" x2="28061" y2="44358"/>
                        <a14:foregroundMark x1="38421" y1="36906" x2="32143" y2="39300"/>
                        <a14:foregroundMark x1="39286" y1="34630" x2="41327" y2="33074"/>
                        <a14:foregroundMark x1="42461" y1="37802" x2="43367" y2="39300"/>
                        <a14:foregroundMark x1="40306" y1="34241" x2="40737" y2="34953"/>
                        <a14:foregroundMark x1="56122" y1="48249" x2="48980" y2="45525"/>
                        <a14:foregroundMark x1="42087" y1="34418" x2="41837" y2="33463"/>
                        <a14:foregroundMark x1="41327" y1="33852" x2="38776" y2="31518"/>
                        <a14:foregroundMark x1="42347" y1="32685" x2="39796" y2="31907"/>
                        <a14:foregroundMark x1="46429" y1="40467" x2="43367" y2="33852"/>
                        <a14:foregroundMark x1="52041" y1="35019" x2="52041" y2="35019"/>
                        <a14:foregroundMark x1="57143" y1="35409" x2="57143" y2="35409"/>
                        <a14:foregroundMark x1="55102" y1="35019" x2="55102" y2="35019"/>
                        <a14:foregroundMark x1="57653" y1="37354" x2="55102" y2="34630"/>
                        <a14:foregroundMark x1="59184" y1="39300" x2="53061" y2="35019"/>
                        <a14:foregroundMark x1="50000" y1="39300" x2="52551" y2="36576"/>
                        <a14:backgroundMark x1="39286" y1="20233" x2="65306" y2="11284"/>
                        <a14:backgroundMark x1="65306" y1="11284" x2="77551" y2="28794"/>
                        <a14:backgroundMark x1="77551" y1="28794" x2="61735" y2="10117"/>
                        <a14:backgroundMark x1="61735" y1="10117" x2="32653" y2="15953"/>
                        <a14:backgroundMark x1="32653" y1="15953" x2="51020" y2="26070"/>
                        <a14:backgroundMark x1="51020" y1="26070" x2="66837" y2="12062"/>
                        <a14:backgroundMark x1="66837" y1="12062" x2="82653" y2="27237"/>
                        <a14:backgroundMark x1="82653" y1="27237" x2="73469" y2="12062"/>
                        <a14:backgroundMark x1="77551" y1="7004" x2="57143" y2="5837"/>
                        <a14:backgroundMark x1="57143" y1="5837" x2="26020" y2="18288"/>
                        <a14:backgroundMark x1="56485" y1="29011" x2="59184" y2="29961"/>
                        <a14:backgroundMark x1="51349" y1="27203" x2="56446" y2="28997"/>
                        <a14:backgroundMark x1="26020" y1="18288" x2="51215" y2="27156"/>
                        <a14:backgroundMark x1="59184" y1="29961" x2="72959" y2="28016"/>
                        <a14:backgroundMark x1="50324" y1="30192" x2="50000" y2="29961"/>
                        <a14:backgroundMark x1="66317" y1="41611" x2="58269" y2="35865"/>
                        <a14:backgroundMark x1="36686" y1="27617" x2="30102" y2="26459"/>
                        <a14:backgroundMark x1="40775" y1="28337" x2="39450" y2="28104"/>
                        <a14:backgroundMark x1="42608" y1="28660" x2="40788" y2="28340"/>
                        <a14:backgroundMark x1="50000" y1="29961" x2="43678" y2="28848"/>
                        <a14:backgroundMark x1="54592" y1="45874" x2="54592" y2="45722"/>
                        <a14:backgroundMark x1="65306" y1="35409" x2="70569" y2="39423"/>
                        <a14:backgroundMark x1="64795" y1="35019" x2="65306" y2="35409"/>
                        <a14:backgroundMark x1="62755" y1="33463" x2="64795" y2="35019"/>
                        <a14:backgroundMark x1="37427" y1="29001" x2="27551" y2="30739"/>
                        <a14:backgroundMark x1="40816" y1="28405" x2="39673" y2="28606"/>
                        <a14:backgroundMark x1="48980" y1="84436" x2="69388" y2="65759"/>
                        <a14:backgroundMark x1="69388" y1="65759" x2="44388" y2="87160"/>
                        <a14:backgroundMark x1="44388" y1="87160" x2="70408" y2="61868"/>
                        <a14:backgroundMark x1="70408" y1="61868" x2="44898" y2="85214"/>
                        <a14:backgroundMark x1="39796" y1="84825" x2="65306" y2="64202"/>
                        <a14:backgroundMark x1="65306" y1="64202" x2="42857" y2="84436"/>
                        <a14:backgroundMark x1="42857" y1="84436" x2="68878" y2="60311"/>
                        <a14:backgroundMark x1="68878" y1="60311" x2="32143" y2="87160"/>
                        <a14:backgroundMark x1="32143" y1="87160" x2="67347" y2="59922"/>
                        <a14:backgroundMark x1="67347" y1="59922" x2="39286" y2="83658"/>
                        <a14:backgroundMark x1="47449" y1="32296" x2="49490" y2="35019"/>
                        <a14:backgroundMark x1="47449" y1="38132" x2="48469" y2="35409"/>
                        <a14:backgroundMark x1="66327" y1="42802" x2="76531" y2="49805"/>
                        <a14:backgroundMark x1="69388" y1="45525" x2="69388" y2="4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502">
            <a:off x="3347325" y="1366634"/>
            <a:ext cx="3286846" cy="430979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79E39E-EAC2-4FE1-B6B5-2860C2989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24" y="309771"/>
            <a:ext cx="10397428" cy="6238458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xmlns="" id="{18B6357C-16A9-4748-B940-90AC94563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4" b="88716" l="9694" r="89796">
                        <a14:foregroundMark x1="44388" y1="54086" x2="43367" y2="51751"/>
                        <a14:foregroundMark x1="78571" y1="7004" x2="76587" y2="5793"/>
                        <a14:foregroundMark x1="33673" y1="43191" x2="28571" y2="43191"/>
                        <a14:foregroundMark x1="19388" y1="56809" x2="22449" y2="56031"/>
                        <a14:foregroundMark x1="56122" y1="47860" x2="54592" y2="38521"/>
                        <a14:foregroundMark x1="54592" y1="38521" x2="56633" y2="38132"/>
                        <a14:foregroundMark x1="56633" y1="38132" x2="49490" y2="42023"/>
                        <a14:foregroundMark x1="53571" y1="37743" x2="55612" y2="37354"/>
                        <a14:foregroundMark x1="61224" y1="45525" x2="60204" y2="43969"/>
                        <a14:foregroundMark x1="61735" y1="43969" x2="62845" y2="45027"/>
                        <a14:foregroundMark x1="54592" y1="48249" x2="50000" y2="43191"/>
                        <a14:foregroundMark x1="29973" y1="36880" x2="29082" y2="36965"/>
                        <a14:foregroundMark x1="54592" y1="47471" x2="45918" y2="45914"/>
                        <a14:foregroundMark x1="54082" y1="52140" x2="53571" y2="45525"/>
                        <a14:foregroundMark x1="52551" y1="47082" x2="51531" y2="44747"/>
                        <a14:foregroundMark x1="55612" y1="50195" x2="53061" y2="45136"/>
                        <a14:foregroundMark x1="29592" y1="41245" x2="28061" y2="44358"/>
                        <a14:foregroundMark x1="38421" y1="36906" x2="32143" y2="39300"/>
                        <a14:foregroundMark x1="39286" y1="34630" x2="41327" y2="33074"/>
                        <a14:foregroundMark x1="42461" y1="37802" x2="43367" y2="39300"/>
                        <a14:foregroundMark x1="40306" y1="34241" x2="40737" y2="34953"/>
                        <a14:foregroundMark x1="56122" y1="48249" x2="48980" y2="45525"/>
                        <a14:foregroundMark x1="42087" y1="34418" x2="41837" y2="33463"/>
                        <a14:foregroundMark x1="41327" y1="33852" x2="38776" y2="31518"/>
                        <a14:foregroundMark x1="42347" y1="32685" x2="39796" y2="31907"/>
                        <a14:foregroundMark x1="46429" y1="40467" x2="43367" y2="33852"/>
                        <a14:foregroundMark x1="52041" y1="35019" x2="52041" y2="35019"/>
                        <a14:foregroundMark x1="57143" y1="35409" x2="57143" y2="35409"/>
                        <a14:foregroundMark x1="55102" y1="35019" x2="55102" y2="35019"/>
                        <a14:foregroundMark x1="57653" y1="37354" x2="55102" y2="34630"/>
                        <a14:foregroundMark x1="59184" y1="39300" x2="53061" y2="35019"/>
                        <a14:foregroundMark x1="50000" y1="39300" x2="52551" y2="36576"/>
                        <a14:backgroundMark x1="39286" y1="20233" x2="65306" y2="11284"/>
                        <a14:backgroundMark x1="65306" y1="11284" x2="77551" y2="28794"/>
                        <a14:backgroundMark x1="77551" y1="28794" x2="61735" y2="10117"/>
                        <a14:backgroundMark x1="61735" y1="10117" x2="32653" y2="15953"/>
                        <a14:backgroundMark x1="32653" y1="15953" x2="51020" y2="26070"/>
                        <a14:backgroundMark x1="51020" y1="26070" x2="66837" y2="12062"/>
                        <a14:backgroundMark x1="66837" y1="12062" x2="82653" y2="27237"/>
                        <a14:backgroundMark x1="82653" y1="27237" x2="73469" y2="12062"/>
                        <a14:backgroundMark x1="77551" y1="7004" x2="57143" y2="5837"/>
                        <a14:backgroundMark x1="57143" y1="5837" x2="26020" y2="18288"/>
                        <a14:backgroundMark x1="56485" y1="29011" x2="59184" y2="29961"/>
                        <a14:backgroundMark x1="51349" y1="27203" x2="56446" y2="28997"/>
                        <a14:backgroundMark x1="26020" y1="18288" x2="51215" y2="27156"/>
                        <a14:backgroundMark x1="59184" y1="29961" x2="72959" y2="28016"/>
                        <a14:backgroundMark x1="50324" y1="30192" x2="50000" y2="29961"/>
                        <a14:backgroundMark x1="66317" y1="41611" x2="58269" y2="35865"/>
                        <a14:backgroundMark x1="36686" y1="27617" x2="30102" y2="26459"/>
                        <a14:backgroundMark x1="40775" y1="28337" x2="39450" y2="28104"/>
                        <a14:backgroundMark x1="42608" y1="28660" x2="40788" y2="28340"/>
                        <a14:backgroundMark x1="50000" y1="29961" x2="43678" y2="28848"/>
                        <a14:backgroundMark x1="54592" y1="45874" x2="54592" y2="45722"/>
                        <a14:backgroundMark x1="65306" y1="35409" x2="70569" y2="39423"/>
                        <a14:backgroundMark x1="64795" y1="35019" x2="65306" y2="35409"/>
                        <a14:backgroundMark x1="62755" y1="33463" x2="64795" y2="35019"/>
                        <a14:backgroundMark x1="37427" y1="29001" x2="27551" y2="30739"/>
                        <a14:backgroundMark x1="40816" y1="28405" x2="39673" y2="28606"/>
                        <a14:backgroundMark x1="48980" y1="84436" x2="69388" y2="65759"/>
                        <a14:backgroundMark x1="69388" y1="65759" x2="44388" y2="87160"/>
                        <a14:backgroundMark x1="44388" y1="87160" x2="70408" y2="61868"/>
                        <a14:backgroundMark x1="70408" y1="61868" x2="44898" y2="85214"/>
                        <a14:backgroundMark x1="39796" y1="84825" x2="65306" y2="64202"/>
                        <a14:backgroundMark x1="65306" y1="64202" x2="42857" y2="84436"/>
                        <a14:backgroundMark x1="42857" y1="84436" x2="68878" y2="60311"/>
                        <a14:backgroundMark x1="68878" y1="60311" x2="32143" y2="87160"/>
                        <a14:backgroundMark x1="32143" y1="87160" x2="67347" y2="59922"/>
                        <a14:backgroundMark x1="67347" y1="59922" x2="39286" y2="83658"/>
                        <a14:backgroundMark x1="47449" y1="32296" x2="49490" y2="35019"/>
                        <a14:backgroundMark x1="47449" y1="38132" x2="48469" y2="35409"/>
                        <a14:backgroundMark x1="66327" y1="42802" x2="76531" y2="49805"/>
                        <a14:backgroundMark x1="69388" y1="45525" x2="69388" y2="4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502">
            <a:off x="3711118" y="-206583"/>
            <a:ext cx="3286846" cy="43097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4E48552-FAB5-4F5E-B3EE-2C5446EE3C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141" y1="26575" x2="20898" y2="34521"/>
                        <a14:foregroundMark x1="20898" y1="34521" x2="14453" y2="22192"/>
                        <a14:foregroundMark x1="14453" y1="22192" x2="14355" y2="22877"/>
                        <a14:foregroundMark x1="77832" y1="27123" x2="72461" y2="18767"/>
                        <a14:foregroundMark x1="72461" y1="18767" x2="74121" y2="31233"/>
                        <a14:foregroundMark x1="74121" y1="31233" x2="77441" y2="22329"/>
                        <a14:foregroundMark x1="77441" y1="22329" x2="76855" y2="17260"/>
                        <a14:foregroundMark x1="29427" y1="72059" x2="32617" y2="38493"/>
                        <a14:foregroundMark x1="32617" y1="38493" x2="27773" y2="71975"/>
                        <a14:foregroundMark x1="26778" y1="71925" x2="23047" y2="42466"/>
                        <a14:foregroundMark x1="23047" y1="42466" x2="22363" y2="40822"/>
                        <a14:foregroundMark x1="89355" y1="43288" x2="87402" y2="68493"/>
                        <a14:foregroundMark x1="87402" y1="68493" x2="87012" y2="67945"/>
                        <a14:foregroundMark x1="84277" y1="69452" x2="82617" y2="58904"/>
                        <a14:backgroundMark x1="58691" y1="61781" x2="61230" y2="46986"/>
                        <a14:backgroundMark x1="61230" y1="46986" x2="58301" y2="84932"/>
                        <a14:backgroundMark x1="58301" y1="84932" x2="51074" y2="20274"/>
                        <a14:backgroundMark x1="51074" y1="20274" x2="46875" y2="33014"/>
                        <a14:backgroundMark x1="46875" y1="33014" x2="48340" y2="13151"/>
                        <a14:backgroundMark x1="48340" y1="13151" x2="52832" y2="21918"/>
                        <a14:backgroundMark x1="52832" y1="21918" x2="50195" y2="20685"/>
                        <a14:backgroundMark x1="28711" y1="87808" x2="25488" y2="81781"/>
                        <a14:backgroundMark x1="25488" y1="81781" x2="32129" y2="78356"/>
                        <a14:backgroundMark x1="32129" y1="78356" x2="31738" y2="78630"/>
                        <a14:backgroundMark x1="26563" y1="78219" x2="34082" y2="76575"/>
                        <a14:backgroundMark x1="34082" y1="76575" x2="26172" y2="75068"/>
                        <a14:backgroundMark x1="26172" y1="75068" x2="32617" y2="75753"/>
                        <a14:backgroundMark x1="32617" y1="75753" x2="26465" y2="76986"/>
                        <a14:backgroundMark x1="26465" y1="76986" x2="33008" y2="74658"/>
                        <a14:backgroundMark x1="33008" y1="74658" x2="24902" y2="74247"/>
                        <a14:backgroundMark x1="24902" y1="74247" x2="31445" y2="76438"/>
                        <a14:backgroundMark x1="31445" y1="76438" x2="31055" y2="76575"/>
                        <a14:backgroundMark x1="86133" y1="89589" x2="86816" y2="82466"/>
                        <a14:backgroundMark x1="86816" y1="82466" x2="85547" y2="81918"/>
                        <a14:backgroundMark x1="85449" y1="81918" x2="90527" y2="75479"/>
                        <a14:backgroundMark x1="90527" y1="75479" x2="85352" y2="75616"/>
                        <a14:backgroundMark x1="85352" y1="75616" x2="86719" y2="76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10" y="5313783"/>
            <a:ext cx="2330865" cy="16616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E7F37F-5780-4519-B795-83CEDE99C3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141" y1="26575" x2="20898" y2="34521"/>
                        <a14:foregroundMark x1="20898" y1="34521" x2="14453" y2="22192"/>
                        <a14:foregroundMark x1="14453" y1="22192" x2="14355" y2="22877"/>
                        <a14:foregroundMark x1="77832" y1="27123" x2="72461" y2="18767"/>
                        <a14:foregroundMark x1="72461" y1="18767" x2="74121" y2="31233"/>
                        <a14:foregroundMark x1="74121" y1="31233" x2="77441" y2="22329"/>
                        <a14:foregroundMark x1="77441" y1="22329" x2="76855" y2="17260"/>
                        <a14:foregroundMark x1="29427" y1="72059" x2="32617" y2="38493"/>
                        <a14:foregroundMark x1="32617" y1="38493" x2="27773" y2="71975"/>
                        <a14:foregroundMark x1="26778" y1="71925" x2="23047" y2="42466"/>
                        <a14:foregroundMark x1="23047" y1="42466" x2="22363" y2="40822"/>
                        <a14:foregroundMark x1="89355" y1="43288" x2="87402" y2="68493"/>
                        <a14:foregroundMark x1="87402" y1="68493" x2="87012" y2="67945"/>
                        <a14:foregroundMark x1="84277" y1="69452" x2="82617" y2="58904"/>
                        <a14:backgroundMark x1="58691" y1="61781" x2="61230" y2="46986"/>
                        <a14:backgroundMark x1="61230" y1="46986" x2="58301" y2="84932"/>
                        <a14:backgroundMark x1="58301" y1="84932" x2="51074" y2="20274"/>
                        <a14:backgroundMark x1="51074" y1="20274" x2="46875" y2="33014"/>
                        <a14:backgroundMark x1="46875" y1="33014" x2="48340" y2="13151"/>
                        <a14:backgroundMark x1="48340" y1="13151" x2="52832" y2="21918"/>
                        <a14:backgroundMark x1="52832" y1="21918" x2="50195" y2="20685"/>
                        <a14:backgroundMark x1="28711" y1="87808" x2="25488" y2="81781"/>
                        <a14:backgroundMark x1="25488" y1="81781" x2="32129" y2="78356"/>
                        <a14:backgroundMark x1="32129" y1="78356" x2="31738" y2="78630"/>
                        <a14:backgroundMark x1="26563" y1="78219" x2="34082" y2="76575"/>
                        <a14:backgroundMark x1="34082" y1="76575" x2="26172" y2="75068"/>
                        <a14:backgroundMark x1="26172" y1="75068" x2="32617" y2="75753"/>
                        <a14:backgroundMark x1="32617" y1="75753" x2="26465" y2="76986"/>
                        <a14:backgroundMark x1="26465" y1="76986" x2="33008" y2="74658"/>
                        <a14:backgroundMark x1="33008" y1="74658" x2="24902" y2="74247"/>
                        <a14:backgroundMark x1="24902" y1="74247" x2="31445" y2="76438"/>
                        <a14:backgroundMark x1="31445" y1="76438" x2="31055" y2="76575"/>
                        <a14:backgroundMark x1="86133" y1="89589" x2="86816" y2="82466"/>
                        <a14:backgroundMark x1="86816" y1="82466" x2="85547" y2="81918"/>
                        <a14:backgroundMark x1="85449" y1="81918" x2="90527" y2="75479"/>
                        <a14:backgroundMark x1="90527" y1="75479" x2="85352" y2="75616"/>
                        <a14:backgroundMark x1="85352" y1="75616" x2="86719" y2="76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77" y="5313783"/>
            <a:ext cx="2330865" cy="16616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65B65B4-01D9-4752-B04A-F733FC299C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141" y1="26575" x2="20898" y2="34521"/>
                        <a14:foregroundMark x1="20898" y1="34521" x2="14453" y2="22192"/>
                        <a14:foregroundMark x1="14453" y1="22192" x2="14355" y2="22877"/>
                        <a14:foregroundMark x1="77832" y1="27123" x2="72461" y2="18767"/>
                        <a14:foregroundMark x1="72461" y1="18767" x2="74121" y2="31233"/>
                        <a14:foregroundMark x1="74121" y1="31233" x2="77441" y2="22329"/>
                        <a14:foregroundMark x1="77441" y1="22329" x2="76855" y2="17260"/>
                        <a14:foregroundMark x1="29427" y1="72059" x2="32617" y2="38493"/>
                        <a14:foregroundMark x1="32617" y1="38493" x2="27773" y2="71975"/>
                        <a14:foregroundMark x1="26778" y1="71925" x2="23047" y2="42466"/>
                        <a14:foregroundMark x1="23047" y1="42466" x2="22363" y2="40822"/>
                        <a14:foregroundMark x1="89355" y1="43288" x2="87402" y2="68493"/>
                        <a14:foregroundMark x1="87402" y1="68493" x2="87012" y2="67945"/>
                        <a14:foregroundMark x1="84277" y1="69452" x2="82617" y2="58904"/>
                        <a14:backgroundMark x1="58691" y1="61781" x2="61230" y2="46986"/>
                        <a14:backgroundMark x1="61230" y1="46986" x2="58301" y2="84932"/>
                        <a14:backgroundMark x1="58301" y1="84932" x2="51074" y2="20274"/>
                        <a14:backgroundMark x1="51074" y1="20274" x2="46875" y2="33014"/>
                        <a14:backgroundMark x1="46875" y1="33014" x2="48340" y2="13151"/>
                        <a14:backgroundMark x1="48340" y1="13151" x2="52832" y2="21918"/>
                        <a14:backgroundMark x1="52832" y1="21918" x2="50195" y2="20685"/>
                        <a14:backgroundMark x1="28711" y1="87808" x2="25488" y2="81781"/>
                        <a14:backgroundMark x1="25488" y1="81781" x2="32129" y2="78356"/>
                        <a14:backgroundMark x1="32129" y1="78356" x2="31738" y2="78630"/>
                        <a14:backgroundMark x1="26563" y1="78219" x2="34082" y2="76575"/>
                        <a14:backgroundMark x1="34082" y1="76575" x2="26172" y2="75068"/>
                        <a14:backgroundMark x1="26172" y1="75068" x2="32617" y2="75753"/>
                        <a14:backgroundMark x1="32617" y1="75753" x2="26465" y2="76986"/>
                        <a14:backgroundMark x1="26465" y1="76986" x2="33008" y2="74658"/>
                        <a14:backgroundMark x1="33008" y1="74658" x2="24902" y2="74247"/>
                        <a14:backgroundMark x1="24902" y1="74247" x2="31445" y2="76438"/>
                        <a14:backgroundMark x1="31445" y1="76438" x2="31055" y2="76575"/>
                        <a14:backgroundMark x1="86133" y1="89589" x2="86816" y2="82466"/>
                        <a14:backgroundMark x1="86816" y1="82466" x2="85547" y2="81918"/>
                        <a14:backgroundMark x1="85449" y1="81918" x2="90527" y2="75479"/>
                        <a14:backgroundMark x1="90527" y1="75479" x2="85352" y2="75616"/>
                        <a14:backgroundMark x1="85352" y1="75616" x2="86719" y2="76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448" y="4807421"/>
            <a:ext cx="2330865" cy="16616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DC90204-46B5-4B90-B3AC-2797317DE0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7832" y1="27123" x2="72461" y2="18767"/>
                        <a14:foregroundMark x1="72461" y1="18767" x2="74121" y2="31233"/>
                        <a14:foregroundMark x1="74121" y1="31233" x2="77441" y2="22329"/>
                        <a14:foregroundMark x1="77441" y1="22329" x2="76855" y2="17260"/>
                        <a14:foregroundMark x1="89355" y1="43288" x2="87402" y2="68493"/>
                        <a14:foregroundMark x1="87402" y1="68493" x2="87012" y2="67945"/>
                        <a14:foregroundMark x1="84277" y1="69452" x2="82617" y2="58904"/>
                        <a14:backgroundMark x1="58691" y1="61781" x2="61230" y2="46986"/>
                        <a14:backgroundMark x1="61230" y1="46986" x2="58301" y2="84932"/>
                        <a14:backgroundMark x1="58301" y1="84932" x2="51074" y2="20274"/>
                        <a14:backgroundMark x1="51074" y1="20274" x2="46875" y2="33014"/>
                        <a14:backgroundMark x1="46875" y1="33014" x2="48340" y2="13151"/>
                        <a14:backgroundMark x1="48340" y1="13151" x2="52832" y2="21918"/>
                        <a14:backgroundMark x1="52832" y1="21918" x2="50195" y2="20685"/>
                        <a14:backgroundMark x1="28711" y1="87808" x2="25488" y2="81781"/>
                        <a14:backgroundMark x1="25488" y1="81781" x2="32129" y2="78356"/>
                        <a14:backgroundMark x1="32129" y1="78356" x2="31738" y2="78630"/>
                        <a14:backgroundMark x1="26563" y1="78219" x2="34082" y2="76575"/>
                        <a14:backgroundMark x1="34082" y1="76575" x2="26172" y2="75068"/>
                        <a14:backgroundMark x1="26172" y1="75068" x2="32617" y2="75753"/>
                        <a14:backgroundMark x1="32617" y1="75753" x2="26465" y2="76986"/>
                        <a14:backgroundMark x1="26465" y1="76986" x2="33008" y2="74658"/>
                        <a14:backgroundMark x1="33008" y1="74658" x2="24902" y2="74247"/>
                        <a14:backgroundMark x1="24902" y1="74247" x2="31445" y2="76438"/>
                        <a14:backgroundMark x1="31445" y1="76438" x2="31055" y2="76575"/>
                        <a14:backgroundMark x1="86133" y1="89589" x2="86816" y2="82466"/>
                        <a14:backgroundMark x1="86816" y1="82466" x2="85547" y2="81918"/>
                        <a14:backgroundMark x1="85449" y1="81918" x2="90527" y2="75479"/>
                        <a14:backgroundMark x1="90527" y1="75479" x2="85352" y2="75616"/>
                        <a14:backgroundMark x1="85352" y1="75616" x2="86719" y2="76027"/>
                        <a14:backgroundMark x1="15430" y1="28767" x2="32422" y2="60411"/>
                        <a14:backgroundMark x1="32422" y1="60411" x2="18750" y2="22192"/>
                        <a14:backgroundMark x1="18750" y1="22192" x2="16211" y2="21096"/>
                        <a14:backgroundMark x1="16211" y1="21096" x2="25000" y2="47397"/>
                        <a14:backgroundMark x1="25000" y1="47397" x2="11621" y2="9041"/>
                        <a14:backgroundMark x1="11621" y1="9041" x2="13281" y2="26438"/>
                        <a14:backgroundMark x1="31055" y1="66575" x2="23828" y2="51781"/>
                        <a14:backgroundMark x1="27246" y1="69589" x2="24707" y2="48356"/>
                        <a14:backgroundMark x1="34375" y1="31096" x2="27734" y2="63973"/>
                        <a14:backgroundMark x1="27734" y1="63973" x2="29785" y2="34795"/>
                        <a14:backgroundMark x1="29785" y1="34795" x2="29297" y2="34110"/>
                        <a14:backgroundMark x1="28027" y1="74932" x2="16504" y2="50959"/>
                        <a14:backgroundMark x1="16504" y1="50959" x2="28027" y2="64795"/>
                        <a14:backgroundMark x1="28027" y1="64795" x2="27246" y2="73699"/>
                        <a14:backgroundMark x1="29785" y1="67808" x2="30566" y2="67260"/>
                        <a14:backgroundMark x1="30566" y1="67260" x2="20508" y2="45890"/>
                        <a14:backgroundMark x1="24316" y1="49452" x2="24316" y2="60685"/>
                        <a14:backgroundMark x1="27637" y1="63014" x2="31055" y2="57808"/>
                        <a14:backgroundMark x1="31055" y1="61370" x2="27637" y2="69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90" y="4782338"/>
            <a:ext cx="2330865" cy="16616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B98EFFB-0C07-42B8-84CC-00B05375C4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7832" y1="27123" x2="72461" y2="18767"/>
                        <a14:foregroundMark x1="72461" y1="18767" x2="74121" y2="31233"/>
                        <a14:foregroundMark x1="74121" y1="31233" x2="77441" y2="22329"/>
                        <a14:foregroundMark x1="77441" y1="22329" x2="76855" y2="17260"/>
                        <a14:foregroundMark x1="89355" y1="43288" x2="87402" y2="68493"/>
                        <a14:foregroundMark x1="87402" y1="68493" x2="87012" y2="67945"/>
                        <a14:foregroundMark x1="84277" y1="69452" x2="82617" y2="58904"/>
                        <a14:backgroundMark x1="58691" y1="61781" x2="61230" y2="46986"/>
                        <a14:backgroundMark x1="61230" y1="46986" x2="58301" y2="84932"/>
                        <a14:backgroundMark x1="58301" y1="84932" x2="51074" y2="20274"/>
                        <a14:backgroundMark x1="51074" y1="20274" x2="46875" y2="33014"/>
                        <a14:backgroundMark x1="46875" y1="33014" x2="48340" y2="13151"/>
                        <a14:backgroundMark x1="48340" y1="13151" x2="52832" y2="21918"/>
                        <a14:backgroundMark x1="52832" y1="21918" x2="50195" y2="20685"/>
                        <a14:backgroundMark x1="28711" y1="87808" x2="25488" y2="81781"/>
                        <a14:backgroundMark x1="25488" y1="81781" x2="32129" y2="78356"/>
                        <a14:backgroundMark x1="32129" y1="78356" x2="31738" y2="78630"/>
                        <a14:backgroundMark x1="26563" y1="78219" x2="34082" y2="76575"/>
                        <a14:backgroundMark x1="34082" y1="76575" x2="26172" y2="75068"/>
                        <a14:backgroundMark x1="26172" y1="75068" x2="32617" y2="75753"/>
                        <a14:backgroundMark x1="32617" y1="75753" x2="26465" y2="76986"/>
                        <a14:backgroundMark x1="26465" y1="76986" x2="33008" y2="74658"/>
                        <a14:backgroundMark x1="33008" y1="74658" x2="24902" y2="74247"/>
                        <a14:backgroundMark x1="24902" y1="74247" x2="31445" y2="76438"/>
                        <a14:backgroundMark x1="31445" y1="76438" x2="31055" y2="76575"/>
                        <a14:backgroundMark x1="86133" y1="89589" x2="86816" y2="82466"/>
                        <a14:backgroundMark x1="86816" y1="82466" x2="85547" y2="81918"/>
                        <a14:backgroundMark x1="85449" y1="81918" x2="90527" y2="75479"/>
                        <a14:backgroundMark x1="90527" y1="75479" x2="85352" y2="75616"/>
                        <a14:backgroundMark x1="85352" y1="75616" x2="86719" y2="76027"/>
                        <a14:backgroundMark x1="15430" y1="28767" x2="32422" y2="60411"/>
                        <a14:backgroundMark x1="32422" y1="60411" x2="18750" y2="22192"/>
                        <a14:backgroundMark x1="18750" y1="22192" x2="16211" y2="21096"/>
                        <a14:backgroundMark x1="16211" y1="21096" x2="25000" y2="47397"/>
                        <a14:backgroundMark x1="25000" y1="47397" x2="11621" y2="9041"/>
                        <a14:backgroundMark x1="11621" y1="9041" x2="13281" y2="26438"/>
                        <a14:backgroundMark x1="31055" y1="66575" x2="23828" y2="51781"/>
                        <a14:backgroundMark x1="27246" y1="69589" x2="24707" y2="48356"/>
                        <a14:backgroundMark x1="34375" y1="31096" x2="27734" y2="63973"/>
                        <a14:backgroundMark x1="27734" y1="63973" x2="29785" y2="34795"/>
                        <a14:backgroundMark x1="29785" y1="34795" x2="29297" y2="34110"/>
                        <a14:backgroundMark x1="28027" y1="74932" x2="16504" y2="50959"/>
                        <a14:backgroundMark x1="16504" y1="50959" x2="28027" y2="64795"/>
                        <a14:backgroundMark x1="28027" y1="64795" x2="27246" y2="73699"/>
                        <a14:backgroundMark x1="29785" y1="67808" x2="30566" y2="67260"/>
                        <a14:backgroundMark x1="30566" y1="67260" x2="20508" y2="45890"/>
                        <a14:backgroundMark x1="24316" y1="49452" x2="24316" y2="60685"/>
                        <a14:backgroundMark x1="27637" y1="63014" x2="31055" y2="57808"/>
                        <a14:backgroundMark x1="31055" y1="61370" x2="27637" y2="69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633" y="4762681"/>
            <a:ext cx="2330865" cy="16616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B4A38CC-8723-4577-8722-8C793EBC18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7832" y1="27123" x2="72461" y2="18767"/>
                        <a14:foregroundMark x1="72461" y1="18767" x2="74121" y2="31233"/>
                        <a14:foregroundMark x1="74121" y1="31233" x2="77441" y2="22329"/>
                        <a14:foregroundMark x1="77441" y1="22329" x2="76855" y2="17260"/>
                        <a14:foregroundMark x1="89355" y1="43288" x2="87402" y2="68493"/>
                        <a14:foregroundMark x1="87402" y1="68493" x2="87012" y2="67945"/>
                        <a14:foregroundMark x1="84277" y1="69452" x2="82617" y2="58904"/>
                        <a14:backgroundMark x1="58691" y1="61781" x2="61230" y2="46986"/>
                        <a14:backgroundMark x1="61230" y1="46986" x2="58301" y2="84932"/>
                        <a14:backgroundMark x1="58301" y1="84932" x2="51074" y2="20274"/>
                        <a14:backgroundMark x1="51074" y1="20274" x2="46875" y2="33014"/>
                        <a14:backgroundMark x1="46875" y1="33014" x2="48340" y2="13151"/>
                        <a14:backgroundMark x1="48340" y1="13151" x2="52832" y2="21918"/>
                        <a14:backgroundMark x1="52832" y1="21918" x2="50195" y2="20685"/>
                        <a14:backgroundMark x1="28711" y1="87808" x2="25488" y2="81781"/>
                        <a14:backgroundMark x1="25488" y1="81781" x2="32129" y2="78356"/>
                        <a14:backgroundMark x1="32129" y1="78356" x2="31738" y2="78630"/>
                        <a14:backgroundMark x1="26563" y1="78219" x2="34082" y2="76575"/>
                        <a14:backgroundMark x1="34082" y1="76575" x2="26172" y2="75068"/>
                        <a14:backgroundMark x1="26172" y1="75068" x2="32617" y2="75753"/>
                        <a14:backgroundMark x1="32617" y1="75753" x2="26465" y2="76986"/>
                        <a14:backgroundMark x1="26465" y1="76986" x2="33008" y2="74658"/>
                        <a14:backgroundMark x1="33008" y1="74658" x2="24902" y2="74247"/>
                        <a14:backgroundMark x1="24902" y1="74247" x2="31445" y2="76438"/>
                        <a14:backgroundMark x1="31445" y1="76438" x2="31055" y2="76575"/>
                        <a14:backgroundMark x1="86133" y1="89589" x2="86816" y2="82466"/>
                        <a14:backgroundMark x1="86816" y1="82466" x2="85547" y2="81918"/>
                        <a14:backgroundMark x1="85449" y1="81918" x2="90527" y2="75479"/>
                        <a14:backgroundMark x1="90527" y1="75479" x2="85352" y2="75616"/>
                        <a14:backgroundMark x1="85352" y1="75616" x2="86719" y2="76027"/>
                        <a14:backgroundMark x1="15430" y1="28767" x2="32422" y2="60411"/>
                        <a14:backgroundMark x1="32422" y1="60411" x2="18750" y2="22192"/>
                        <a14:backgroundMark x1="18750" y1="22192" x2="16211" y2="21096"/>
                        <a14:backgroundMark x1="16211" y1="21096" x2="25000" y2="47397"/>
                        <a14:backgroundMark x1="25000" y1="47397" x2="11621" y2="9041"/>
                        <a14:backgroundMark x1="11621" y1="9041" x2="13281" y2="26438"/>
                        <a14:backgroundMark x1="31055" y1="66575" x2="23828" y2="51781"/>
                        <a14:backgroundMark x1="27246" y1="69589" x2="24707" y2="48356"/>
                        <a14:backgroundMark x1="34375" y1="31096" x2="27734" y2="63973"/>
                        <a14:backgroundMark x1="27734" y1="63973" x2="29785" y2="34795"/>
                        <a14:backgroundMark x1="29785" y1="34795" x2="29297" y2="34110"/>
                        <a14:backgroundMark x1="28027" y1="74932" x2="16504" y2="50959"/>
                        <a14:backgroundMark x1="16504" y1="50959" x2="28027" y2="64795"/>
                        <a14:backgroundMark x1="28027" y1="64795" x2="27246" y2="73699"/>
                        <a14:backgroundMark x1="29785" y1="67808" x2="30566" y2="67260"/>
                        <a14:backgroundMark x1="30566" y1="67260" x2="20508" y2="45890"/>
                        <a14:backgroundMark x1="24316" y1="49452" x2="24316" y2="60685"/>
                        <a14:backgroundMark x1="27637" y1="63014" x2="31055" y2="57808"/>
                        <a14:backgroundMark x1="31055" y1="61370" x2="27637" y2="69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445" y="4653468"/>
            <a:ext cx="2081136" cy="1462197"/>
          </a:xfrm>
          <a:prstGeom prst="rect">
            <a:avLst/>
          </a:prstGeom>
        </p:spPr>
      </p:pic>
      <p:pic>
        <p:nvPicPr>
          <p:cNvPr id="40" name="boye-golo-sosano-yasaman-ayad">
            <a:hlinkClick r:id="" action="ppaction://media"/>
            <a:extLst>
              <a:ext uri="{FF2B5EF4-FFF2-40B4-BE49-F238E27FC236}">
                <a16:creationId xmlns:a16="http://schemas.microsoft.com/office/drawing/2014/main" xmlns="" id="{BB8F6F8A-3F81-4E2B-9FD5-C2CA573A62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43" end="204204.58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94265" y="149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7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578 L 0.00808 0.00602 C 0.0056 0.00903 0.00326 0.0125 0.00078 0.01574 C -0.00104 0.01805 -0.00286 0.01875 -0.00495 0.01991 C -0.00547 0.02153 -0.00586 0.02291 -0.00651 0.0243 C -0.00729 0.02592 -0.00859 0.02662 -0.00898 0.0287 C -0.0095 0.03171 -0.00638 0.03611 -0.00573 0.03727 C -0.00651 0.03866 -0.00729 0.04028 -0.00807 0.04143 C -0.00885 0.04259 -0.00989 0.04328 -0.01054 0.04444 C -0.01302 0.04838 -0.01536 0.05301 -0.01784 0.05717 C -0.0194 0.06018 -0.02265 0.06666 -0.02513 0.06875 C -0.02604 0.06967 -0.02721 0.06967 -0.02825 0.07014 C -0.02851 0.07153 -0.02929 0.07291 -0.02903 0.07453 C -0.0289 0.07616 -0.02734 0.07708 -0.02747 0.0787 C -0.02773 0.08125 -0.02903 0.08264 -0.02995 0.08449 C -0.03138 0.0875 -0.03307 0.09028 -0.03476 0.09305 C -0.0358 0.09514 -0.03672 0.09745 -0.03802 0.09884 C -0.04036 0.10162 -0.04323 0.1037 -0.04518 0.10741 L -0.04843 0.11319 C -0.04739 0.11412 -0.04544 0.11389 -0.04518 0.11597 C -0.04479 0.12083 -0.04961 0.12315 -0.05091 0.12477 C -0.05234 0.12639 -0.05351 0.1287 -0.05495 0.13032 C -0.05625 0.13194 -0.05768 0.1331 -0.05898 0.13472 C -0.05989 0.13588 -0.06054 0.13773 -0.06133 0.13912 C -0.06745 0.14791 -0.05911 0.13171 -0.06784 0.15046 C -0.06705 0.15185 -0.06562 0.15278 -0.06536 0.15486 C -0.06523 0.15694 -0.06601 0.15926 -0.06705 0.16041 C -0.06888 0.16319 -0.07148 0.16366 -0.07343 0.1662 C -0.07461 0.16759 -0.07565 0.16921 -0.07669 0.1706 C -0.07825 0.17245 -0.08151 0.17639 -0.08151 0.17662 C -0.08255 0.18148 -0.08268 0.17916 -0.08151 0.18356 L -0.08151 0.18379 " pathEditMode="relative" rAng="0" ptsTypes="AAAAAAAAAAAAAAAAAAAAAAAAAAAAAAAA">
                                      <p:cBhvr>
                                        <p:cTn id="6" dur="9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8AB6039-8DB5-41AB-969B-BF29359B4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12" y="1936494"/>
            <a:ext cx="6325904" cy="35425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EFF8CF-D381-4810-8209-9C2853BA1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78" b="92667" l="10000" r="90000">
                        <a14:foregroundMark x1="27143" y1="44333" x2="43429" y2="38444"/>
                        <a14:foregroundMark x1="43429" y1="38444" x2="46286" y2="59889"/>
                        <a14:foregroundMark x1="46286" y1="59889" x2="60714" y2="38778"/>
                        <a14:foregroundMark x1="60714" y1="38778" x2="55429" y2="62778"/>
                        <a14:foregroundMark x1="55429" y1="62778" x2="55143" y2="62889"/>
                        <a14:foregroundMark x1="55143" y1="62889" x2="43286" y2="51778"/>
                        <a14:foregroundMark x1="43286" y1="51778" x2="35429" y2="56222"/>
                        <a14:foregroundMark x1="35429" y1="56222" x2="40571" y2="61556"/>
                        <a14:foregroundMark x1="40571" y1="61556" x2="39429" y2="35778"/>
                        <a14:foregroundMark x1="39429" y1="35778" x2="48571" y2="54333"/>
                        <a14:foregroundMark x1="48571" y1="54333" x2="58000" y2="63222"/>
                        <a14:foregroundMark x1="58000" y1="63222" x2="54143" y2="74667"/>
                        <a14:foregroundMark x1="54143" y1="74667" x2="51429" y2="75111"/>
                        <a14:foregroundMark x1="49143" y1="67111" x2="40000" y2="65556"/>
                        <a14:foregroundMark x1="40000" y1="65556" x2="38571" y2="66222"/>
                        <a14:foregroundMark x1="61286" y1="49556" x2="70286" y2="36778"/>
                        <a14:foregroundMark x1="70286" y1="36778" x2="65857" y2="45556"/>
                        <a14:foregroundMark x1="65857" y1="45556" x2="76429" y2="36556"/>
                        <a14:foregroundMark x1="76429" y1="36556" x2="75857" y2="39333"/>
                        <a14:foregroundMark x1="61857" y1="4778" x2="63857" y2="7444"/>
                        <a14:foregroundMark x1="28857" y1="93667" x2="49857" y2="92444"/>
                        <a14:foregroundMark x1="49857" y1="92444" x2="53143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85150" y="594151"/>
            <a:ext cx="4547421" cy="58466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4C94D1-E6BD-4CD5-B728-71061F051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83" y="-4203307"/>
            <a:ext cx="6048594" cy="3387213"/>
          </a:xfrm>
          <a:prstGeom prst="rect">
            <a:avLst/>
          </a:prstGeom>
        </p:spPr>
      </p:pic>
      <p:pic>
        <p:nvPicPr>
          <p:cNvPr id="18" name="boye-golo-sosano-yasaman-ayad">
            <a:hlinkClick r:id="" action="ppaction://media"/>
            <a:extLst>
              <a:ext uri="{FF2B5EF4-FFF2-40B4-BE49-F238E27FC236}">
                <a16:creationId xmlns:a16="http://schemas.microsoft.com/office/drawing/2014/main" xmlns="" id="{F733CDC7-337D-4D0A-9F29-315F8B0E9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96" end="187429.5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4265" y="149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2 0.12338 L 0.1112 0.12361 C 0.12305 0.12431 0.1349 0.12477 0.14675 0.12616 C 0.15482 0.12708 0.16289 0.13009 0.17096 0.13056 L 0.19753 0.12894 L 0.22982 0.12338 C 0.30716 0.10833 0.2625 0.11551 0.30482 0.10903 C 0.31237 0.11042 0.31979 0.11227 0.32734 0.1132 C 0.37721 0.11991 0.34154 0.11181 0.37578 0.12037 C 0.38958 0.11644 0.3724 0.12199 0.38464 0.11621 C 0.3862 0.11528 0.38789 0.11528 0.38945 0.11458 C 0.39076 0.11435 0.39219 0.11366 0.39349 0.1132 C 0.40221 0.11065 0.39622 0.1132 0.40234 0.11042 C 0.40365 0.10903 0.40495 0.10695 0.40638 0.10602 C 0.40846 0.10486 0.41081 0.10602 0.41289 0.10463 C 0.41445 0.10347 0.4155 0.1007 0.41693 0.09884 C 0.41888 0.09653 0.42031 0.09583 0.42253 0.09468 L 0.425 0.09329 L 0.425 0.09352 C 0.41953 0.0875 0.41406 0.08195 0.40885 0.07593 C 0.39805 0.06366 0.40221 0.06458 0.39023 0.05602 C 0.37773 0.04676 0.37904 0.04977 0.36602 0.04445 C 0.35521 0.03982 0.3513 0.03634 0.34102 0.03449 C 0.33151 0.03264 0.30273 0.03171 0.29831 0.03148 C 0.29544 0.03102 0.29245 0.03079 0.28945 0.03009 C 0.28594 0.0294 0.28255 0.02755 0.27904 0.02732 C 0.27526 0.02708 0.27148 0.02847 0.26771 0.02871 L 0.225 0.03148 C 0.20872 0.03519 0.23164 0.03125 0.20313 0.02732 C 0.1918 0.0257 0.18008 0.02639 0.16849 0.02593 C 0.16745 0.02639 0.16641 0.02685 0.16523 0.02732 C 0.16367 0.02778 0.16198 0.02801 0.16055 0.02871 C 0.15859 0.0294 0.1569 0.03102 0.15482 0.03148 C 0.15208 0.03241 0.14948 0.03241 0.14675 0.03287 C 0.14375 0.0338 0.14102 0.03519 0.13789 0.03588 C 0.13359 0.03658 0.1293 0.03681 0.12513 0.03727 C 0.10013 0.0463 0.12565 0.0375 0.05755 0.04005 C 0.05417 0.04028 0.05091 0.04121 0.04766 0.04167 C 0.03411 0.04769 0.04922 0.04167 0.02995 0.04583 C 0.02721 0.04653 0.02461 0.04769 0.02188 0.04884 C 0.01641 0.0507 0.01055 0.04954 0.00495 0.05023 C -0.00182 0.05093 -0.01523 0.05301 -0.01523 0.05324 C -0.01732 0.05394 -0.01953 0.05486 -0.02161 0.05602 C -0.02253 0.05625 -0.02331 0.05695 -0.02409 0.05741 L -0.02656 0.0588 " pathEditMode="relative" rAng="0" ptsTypes="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0278 L 0.00339 -0.00278 L 0.05495 -0.0044 C 0.05769 -0.0044 0.06029 -0.00278 0.06303 -0.00278 C 0.06836 -0.00278 0.0737 -0.00394 0.07917 -0.0044 C 0.08295 -0.00579 0.08659 -0.0081 0.09037 -0.00857 C 0.13321 -0.01343 0.12956 -0.0132 0.15652 -0.01019 L 0.22592 -0.01435 C 0.23047 -0.01482 0.23503 -0.01528 0.23959 -0.01574 C 0.2461 -0.01482 0.25248 -0.0132 0.25899 -0.01296 C 0.2642 -0.01273 0.28217 -0.01505 0.28881 -0.01574 C 0.32631 -0.01157 0.26329 -0.01806 0.33243 -0.01574 C 0.3375 -0.01574 0.34258 -0.01389 0.34766 -0.01296 L 0.44766 -0.01875 C 0.45821 -0.01968 0.46888 -0.02477 0.47917 -0.02732 C 0.48399 -0.02847 0.48881 -0.02917 0.49375 -0.03009 C 0.57696 -0.02593 0.51198 -0.0287 0.68894 -0.0287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27129 L 0.00026 0.27129 C 0.00208 0.31551 -0.00065 0.26759 0.00339 0.3044 C 0.00391 0.30903 0.00378 0.31389 0.00417 0.31875 C 0.00443 0.32106 0.00482 0.32338 0.00495 0.32592 C 0.00534 0.32916 0.00534 0.33264 0.00573 0.33588 C 0.00625 0.33935 0.0069 0.34259 0.00742 0.34606 C 0.00794 0.34977 0.00846 0.3537 0.00899 0.35741 C 0.00925 0.36412 0.00977 0.3706 0.00977 0.37731 C 0.00977 0.54375 0.01081 0.5044 0.0082 0.58796 C 0.00846 0.59907 0.00899 0.60995 0.00899 0.62106 C 0.00899 0.62963 0.00846 0.63819 0.0082 0.64676 C 0.00677 0.68935 0.00794 0.64953 0.00664 0.70116 C 0.00755 0.7206 0.00951 0.75787 0.00977 0.77569 C 0.01068 0.825 0.01016 0.80347 0.01133 0.84028 C 0.01107 0.8537 0.01055 0.86713 0.01055 0.88055 C 0.01055 0.93796 0.01289 0.89537 0.00977 0.93935 L 0.00495 0.92639 L 0.00495 0.92639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D9ABF-0BF7-4CC3-9F22-520EB994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A10A697-7FB0-4E8A-BD56-D47E78C7B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15" y="878169"/>
            <a:ext cx="8697969" cy="578810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628830-1A1B-41C6-B40B-EA9DDC55B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9781" r="90511">
                        <a14:foregroundMark x1="32993" y1="18500" x2="34599" y2="32750"/>
                        <a14:foregroundMark x1="34599" y1="32750" x2="34745" y2="33125"/>
                        <a14:foregroundMark x1="35328" y1="19125" x2="37518" y2="28000"/>
                        <a14:foregroundMark x1="37518" y1="28000" x2="34891" y2="36125"/>
                        <a14:foregroundMark x1="34891" y1="36125" x2="31241" y2="23625"/>
                        <a14:foregroundMark x1="33869" y1="36125" x2="32555" y2="32875"/>
                        <a14:foregroundMark x1="31387" y1="35000" x2="32555" y2="28500"/>
                        <a14:foregroundMark x1="36642" y1="36875" x2="36204" y2="27125"/>
                        <a14:foregroundMark x1="36496" y1="44000" x2="34599" y2="42250"/>
                        <a14:foregroundMark x1="33431" y1="51125" x2="33431" y2="51125"/>
                        <a14:foregroundMark x1="50803" y1="26750" x2="52847" y2="12000"/>
                        <a14:foregroundMark x1="52847" y1="12000" x2="50657" y2="39125"/>
                        <a14:foregroundMark x1="67737" y1="18375" x2="64526" y2="38500"/>
                        <a14:foregroundMark x1="64526" y1="38500" x2="69781" y2="16625"/>
                        <a14:foregroundMark x1="90511" y1="55750" x2="89781" y2="53250"/>
                        <a14:foregroundMark x1="85109" y1="62500" x2="83650" y2="63625"/>
                        <a14:foregroundMark x1="32409" y1="91000" x2="41460" y2="9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5924" y="2578866"/>
            <a:ext cx="1376104" cy="2112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F850E5-73B5-4489-87DE-9DAAACA17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3" b="89936" l="10000" r="90000">
                        <a14:foregroundMark x1="68857" y1="69379" x2="68857" y2="69379"/>
                        <a14:foregroundMark x1="77252" y1="73448" x2="77000" y2="68737"/>
                        <a14:foregroundMark x1="77286" y1="74090" x2="77252" y2="73448"/>
                        <a14:foregroundMark x1="77143" y1="73448" x2="77143" y2="69593"/>
                        <a14:foregroundMark x1="77143" y1="74946" x2="77143" y2="73448"/>
                        <a14:foregroundMark x1="68857" y1="67880" x2="68857" y2="62099"/>
                        <a14:foregroundMark x1="77143" y1="74518" x2="76714" y2="67880"/>
                        <a14:foregroundMark x1="77286" y1="73876" x2="77143" y2="72163"/>
                        <a14:foregroundMark x1="77143" y1="73876" x2="77143" y2="73876"/>
                        <a14:foregroundMark x1="77143" y1="73233" x2="77143" y2="73233"/>
                        <a14:foregroundMark x1="77143" y1="73233" x2="77143" y2="73233"/>
                        <a14:foregroundMark x1="70143" y1="6852" x2="77143" y2="34690"/>
                        <a14:foregroundMark x1="75714" y1="4711" x2="68286" y2="1713"/>
                        <a14:foregroundMark x1="68286" y1="1713" x2="68429" y2="1713"/>
                        <a14:backgroundMark x1="33000" y1="25696" x2="51286" y2="59957"/>
                        <a14:backgroundMark x1="51286" y1="59957" x2="59286" y2="38330"/>
                        <a14:backgroundMark x1="59286" y1="38330" x2="60571" y2="73662"/>
                        <a14:backgroundMark x1="60571" y1="73662" x2="60571" y2="73448"/>
                        <a14:backgroundMark x1="60571" y1="73448" x2="52000" y2="31478"/>
                        <a14:backgroundMark x1="52000" y1="31478" x2="45000" y2="19914"/>
                        <a14:backgroundMark x1="45000" y1="19914" x2="52000" y2="20557"/>
                        <a14:backgroundMark x1="52000" y1="20557" x2="53429" y2="32976"/>
                        <a14:backgroundMark x1="53429" y1="32976" x2="59000" y2="17987"/>
                        <a14:backgroundMark x1="59000" y1="17987" x2="66286" y2="47323"/>
                        <a14:backgroundMark x1="66068" y1="69379" x2="66000" y2="76231"/>
                        <a14:backgroundMark x1="66286" y1="47323" x2="66068" y2="69379"/>
                        <a14:backgroundMark x1="66000" y1="76231" x2="66857" y2="81799"/>
                        <a14:backgroundMark x1="66857" y1="81799" x2="66857" y2="69593"/>
                        <a14:backgroundMark x1="66857" y1="69593" x2="71714" y2="81585"/>
                        <a14:backgroundMark x1="71714" y1="81585" x2="73143" y2="81799"/>
                        <a14:backgroundMark x1="69857" y1="74732" x2="70429" y2="70236"/>
                        <a14:backgroundMark x1="78857" y1="41328" x2="87571" y2="60600"/>
                        <a14:backgroundMark x1="82286" y1="60600" x2="84571" y2="64240"/>
                        <a14:backgroundMark x1="80571" y1="71520" x2="79714" y2="67880"/>
                        <a14:backgroundMark x1="75714" y1="77516" x2="76143" y2="75803"/>
                        <a14:backgroundMark x1="76143" y1="73662" x2="76143" y2="73662"/>
                        <a14:backgroundMark x1="76286" y1="73233" x2="76286" y2="73233"/>
                        <a14:backgroundMark x1="76286" y1="72163" x2="76286" y2="72163"/>
                        <a14:backgroundMark x1="76429" y1="71092" x2="76429" y2="71092"/>
                        <a14:backgroundMark x1="76429" y1="70236" x2="76429" y2="70236"/>
                        <a14:backgroundMark x1="73286" y1="75803" x2="73286" y2="75803"/>
                        <a14:backgroundMark x1="73571" y1="73662" x2="73571" y2="73662"/>
                        <a14:backgroundMark x1="73714" y1="72377" x2="73714" y2="72377"/>
                        <a14:backgroundMark x1="73714" y1="70236" x2="73714" y2="70236"/>
                        <a14:backgroundMark x1="73571" y1="70021" x2="73571" y2="70021"/>
                        <a14:backgroundMark x1="66857" y1="67024" x2="66857" y2="67024"/>
                        <a14:backgroundMark x1="68714" y1="62955" x2="68286" y2="64240"/>
                        <a14:backgroundMark x1="68429" y1="64668" x2="68857" y2="64454"/>
                        <a14:backgroundMark x1="68866" y1="62143" x2="69000" y2="61242"/>
                        <a14:backgroundMark x1="68143" y1="67024" x2="68362" y2="65548"/>
                        <a14:backgroundMark x1="70857" y1="69165" x2="70857" y2="69165"/>
                        <a14:backgroundMark x1="68429" y1="65525" x2="68714" y2="62313"/>
                        <a14:backgroundMark x1="77143" y1="73448" x2="77143" y2="73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01035" y="5704737"/>
            <a:ext cx="7828262" cy="52225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A1F0ECC-FAE7-424C-8127-E34967D80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2485" y1="53647" x2="27599" y2="51294"/>
                        <a14:backgroundMark x1="27599" y1="51294" x2="63799" y2="47353"/>
                        <a14:backgroundMark x1="63799" y1="47353" x2="28913" y2="42412"/>
                        <a14:backgroundMark x1="28913" y1="42412" x2="37515" y2="35647"/>
                        <a14:backgroundMark x1="37515" y1="35647" x2="22103" y2="25176"/>
                        <a14:backgroundMark x1="22103" y1="25176" x2="25090" y2="16235"/>
                        <a14:backgroundMark x1="25090" y1="16235" x2="20908" y2="13471"/>
                        <a14:backgroundMark x1="28196" y1="49471" x2="19474" y2="30529"/>
                        <a14:backgroundMark x1="19474" y1="30529" x2="17682" y2="29706"/>
                        <a14:backgroundMark x1="17682" y1="29706" x2="26404" y2="20235"/>
                        <a14:backgroundMark x1="26404" y1="20235" x2="58423" y2="38824"/>
                        <a14:backgroundMark x1="58423" y1="38824" x2="54361" y2="30176"/>
                        <a14:backgroundMark x1="54361" y1="30176" x2="21147" y2="29941"/>
                        <a14:backgroundMark x1="51493" y1="41412" x2="62246" y2="43706"/>
                        <a14:backgroundMark x1="32497" y1="21941" x2="33453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820" y="2509866"/>
            <a:ext cx="1269712" cy="25788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3C5EA02-77C2-4836-BFD9-8FB200603E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2485" y1="53647" x2="27599" y2="51294"/>
                        <a14:backgroundMark x1="27599" y1="51294" x2="63799" y2="47353"/>
                        <a14:backgroundMark x1="63799" y1="47353" x2="28913" y2="42412"/>
                        <a14:backgroundMark x1="28913" y1="42412" x2="37515" y2="35647"/>
                        <a14:backgroundMark x1="37515" y1="35647" x2="22103" y2="25176"/>
                        <a14:backgroundMark x1="22103" y1="25176" x2="25090" y2="16235"/>
                        <a14:backgroundMark x1="25090" y1="16235" x2="20908" y2="13471"/>
                        <a14:backgroundMark x1="28196" y1="49471" x2="19474" y2="30529"/>
                        <a14:backgroundMark x1="19474" y1="30529" x2="17682" y2="29706"/>
                        <a14:backgroundMark x1="17682" y1="29706" x2="26404" y2="20235"/>
                        <a14:backgroundMark x1="26404" y1="20235" x2="58423" y2="38824"/>
                        <a14:backgroundMark x1="58423" y1="38824" x2="54361" y2="30176"/>
                        <a14:backgroundMark x1="54361" y1="30176" x2="21147" y2="29941"/>
                        <a14:backgroundMark x1="51493" y1="41412" x2="62246" y2="43706"/>
                        <a14:backgroundMark x1="32497" y1="21941" x2="33453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002" y="3002510"/>
            <a:ext cx="1269712" cy="25788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8EA49B-95F3-47D5-BF67-B98A709E93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62485" y1="53647" x2="27599" y2="51294"/>
                        <a14:backgroundMark x1="27599" y1="51294" x2="63799" y2="47353"/>
                        <a14:backgroundMark x1="63799" y1="47353" x2="28913" y2="42412"/>
                        <a14:backgroundMark x1="28913" y1="42412" x2="37515" y2="35647"/>
                        <a14:backgroundMark x1="37515" y1="35647" x2="22103" y2="25176"/>
                        <a14:backgroundMark x1="22103" y1="25176" x2="25090" y2="16235"/>
                        <a14:backgroundMark x1="25090" y1="16235" x2="20908" y2="13471"/>
                        <a14:backgroundMark x1="28196" y1="49471" x2="19474" y2="30529"/>
                        <a14:backgroundMark x1="19474" y1="30529" x2="17682" y2="29706"/>
                        <a14:backgroundMark x1="17682" y1="29706" x2="26404" y2="20235"/>
                        <a14:backgroundMark x1="26404" y1="20235" x2="58423" y2="38824"/>
                        <a14:backgroundMark x1="58423" y1="38824" x2="54361" y2="30176"/>
                        <a14:backgroundMark x1="54361" y1="30176" x2="21147" y2="29941"/>
                        <a14:backgroundMark x1="51493" y1="41412" x2="62246" y2="43706"/>
                        <a14:backgroundMark x1="32497" y1="21941" x2="33453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1642" y="868765"/>
            <a:ext cx="1269712" cy="64212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2F1F7D4-373F-4BFD-97BB-CDB433F213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488" y1="28904" x2="45410" y2="18904"/>
                        <a14:foregroundMark x1="45410" y1="18904" x2="45508" y2="18219"/>
                        <a14:foregroundMark x1="51563" y1="43288" x2="53027" y2="52740"/>
                        <a14:backgroundMark x1="62012" y1="40685" x2="62402" y2="7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8525" flipH="1">
            <a:off x="3296562" y="6006844"/>
            <a:ext cx="2438179" cy="17381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43E284F-9913-4A71-B3CD-3CE193CD56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488" y1="28904" x2="45410" y2="18904"/>
                        <a14:foregroundMark x1="45410" y1="18904" x2="45508" y2="18219"/>
                        <a14:foregroundMark x1="51563" y1="43288" x2="53027" y2="52740"/>
                        <a14:backgroundMark x1="62012" y1="40685" x2="62402" y2="7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8525" flipH="1">
            <a:off x="4124243" y="5985514"/>
            <a:ext cx="2438179" cy="1738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E412E2D-7F5B-4A79-A93C-91F905F509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488" y1="28904" x2="45410" y2="18904"/>
                        <a14:foregroundMark x1="45410" y1="18904" x2="45508" y2="18219"/>
                        <a14:foregroundMark x1="51563" y1="43288" x2="53027" y2="52740"/>
                        <a14:backgroundMark x1="62012" y1="40685" x2="62402" y2="7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8525" flipH="1">
            <a:off x="4737713" y="5988165"/>
            <a:ext cx="2438179" cy="17381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E14651A-432B-4674-8CF2-F5328CEB42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488" y1="28904" x2="45410" y2="18904"/>
                        <a14:foregroundMark x1="45410" y1="18904" x2="45508" y2="18219"/>
                        <a14:foregroundMark x1="51563" y1="43288" x2="53027" y2="52740"/>
                        <a14:backgroundMark x1="62012" y1="40685" x2="62402" y2="7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8525" flipH="1">
            <a:off x="5613270" y="5995932"/>
            <a:ext cx="2438179" cy="1738155"/>
          </a:xfrm>
          <a:prstGeom prst="rect">
            <a:avLst/>
          </a:prstGeom>
        </p:spPr>
      </p:pic>
      <p:pic>
        <p:nvPicPr>
          <p:cNvPr id="33" name="boye-golo-sosano-yasaman-ayad">
            <a:hlinkClick r:id="" action="ppaction://media"/>
            <a:extLst>
              <a:ext uri="{FF2B5EF4-FFF2-40B4-BE49-F238E27FC236}">
                <a16:creationId xmlns:a16="http://schemas.microsoft.com/office/drawing/2014/main" xmlns="" id="{C130E211-CB5F-4614-A8FE-000576654A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71" end="163197.58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94265" y="149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39 -0.11065 L 0.05039 -0.11042 C 0.05 -0.1419 0.04987 -0.17292 0.04947 -0.20394 C 0.04934 -0.22269 0.04908 -0.2412 0.04869 -0.25995 C 0.0483 -0.27731 0.04778 -0.27431 0.04635 -0.29144 C 0.04322 -0.32801 0.04791 -0.28218 0.04388 -0.31574 C 0.04349 -0.31875 0.04336 -0.32153 0.04309 -0.32454 C 0.04244 -0.33125 0.04205 -0.33796 0.0414 -0.34444 C 0.04101 -0.34884 0.04062 -0.35324 0.03984 -0.35741 C 0.03632 -0.37639 0.03554 -0.36852 0.02929 -0.39051 C 0.02851 -0.39329 0.02773 -0.39606 0.02695 -0.39907 C 0.01367 -0.44931 0.03424 -0.37176 0.02044 -0.42616 C 0.01783 -0.43634 0.01432 -0.44583 0.01237 -0.45648 C 0.00182 -0.51273 0.0164 -0.43681 0.00755 -0.47801 C 0.00143 -0.50602 0.01237 -0.46481 0.00195 -0.50231 C 0.00091 -0.50972 -0.00105 -0.52917 -0.00378 -0.5338 C -0.00456 -0.53519 -0.00547 -0.53657 -0.00612 -0.53819 C -0.00743 -0.54074 -0.00795 -0.54468 -0.00938 -0.54676 L -0.01342 -0.55255 C -0.01524 -0.55856 -0.01381 -0.5581 -0.01589 -0.5581 L -0.01589 -0.55787 C -0.01849 -0.55093 -0.02097 -0.54352 -0.02396 -0.53681 C -0.025 -0.53426 -0.02618 -0.53218 -0.02722 -0.52963 C -0.02813 -0.52685 -0.02878 -0.52384 -0.02956 -0.52083 C -0.03086 -0.51667 -0.03217 -0.51204 -0.0336 -0.5081 C -0.03503 -0.50394 -0.03698 -0.50069 -0.03842 -0.49653 C -0.03972 -0.49282 -0.0405 -0.48889 -0.04167 -0.48519 C -0.04323 -0.48009 -0.04532 -0.47593 -0.04649 -0.47083 C -0.04792 -0.46458 -0.04831 -0.46181 -0.05053 -0.45648 C -0.05248 -0.45185 -0.05521 -0.44931 -0.05782 -0.4463 C -0.06224 -0.43056 -0.05638 -0.44977 -0.06185 -0.43634 C -0.0625 -0.43449 -0.06342 -0.43056 -0.06342 -0.43032 L -0.06342 -0.43056 " pathEditMode="relative" rAng="0" ptsTypes="AAAAAAAAAAAAAAAAAAAAAAAAAAAAAAAAA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2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5A2A62-D62E-47FC-8225-48DAA924B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2" y="1106385"/>
            <a:ext cx="2001946" cy="26426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FB807C8-FB74-4395-A226-3C208C663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32" y="1106385"/>
            <a:ext cx="2001947" cy="2642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BE3D9E-250E-4C2F-864E-9ABC46B52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69" y="4042625"/>
            <a:ext cx="2001947" cy="2642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54AFACC-9251-4C29-8D47-C366D1361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30" y="863600"/>
            <a:ext cx="6567714" cy="5130800"/>
          </a:xfrm>
          <a:prstGeom prst="rect">
            <a:avLst/>
          </a:prstGeom>
        </p:spPr>
      </p:pic>
      <p:pic>
        <p:nvPicPr>
          <p:cNvPr id="28" name="boye-golo-sosano-yasaman-ayad">
            <a:hlinkClick r:id="" action="ppaction://media"/>
            <a:extLst>
              <a:ext uri="{FF2B5EF4-FFF2-40B4-BE49-F238E27FC236}">
                <a16:creationId xmlns:a16="http://schemas.microsoft.com/office/drawing/2014/main" xmlns="" id="{75753A9A-41C8-4124-8A18-503B1DB39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03" end="148178.5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4265" y="149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0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2E0513-5C1D-4FED-B7E6-FF3F92A22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95111" l="10000" r="90000">
                        <a14:foregroundMark x1="27429" y1="44556" x2="40714" y2="51667"/>
                        <a14:foregroundMark x1="40714" y1="51667" x2="61571" y2="44444"/>
                        <a14:foregroundMark x1="61571" y1="44444" x2="59429" y2="45556"/>
                        <a14:foregroundMark x1="70143" y1="39444" x2="56143" y2="56556"/>
                        <a14:foregroundMark x1="56143" y1="56556" x2="79714" y2="29222"/>
                        <a14:foregroundMark x1="79714" y1="29222" x2="46286" y2="40222"/>
                        <a14:foregroundMark x1="46286" y1="40222" x2="34714" y2="40556"/>
                        <a14:foregroundMark x1="34714" y1="40556" x2="29286" y2="44111"/>
                        <a14:foregroundMark x1="29286" y1="44111" x2="47286" y2="62333"/>
                        <a14:foregroundMark x1="47286" y1="62333" x2="46143" y2="49000"/>
                        <a14:foregroundMark x1="60571" y1="42333" x2="56429" y2="41222"/>
                        <a14:foregroundMark x1="48143" y1="67778" x2="61286" y2="62889"/>
                        <a14:foregroundMark x1="61286" y1="62889" x2="43429" y2="63000"/>
                        <a14:foregroundMark x1="43429" y1="63000" x2="44143" y2="63222"/>
                        <a14:foregroundMark x1="39286" y1="62111" x2="38286" y2="66556"/>
                        <a14:foregroundMark x1="28000" y1="95222" x2="55571" y2="93222"/>
                        <a14:foregroundMark x1="45286" y1="38111" x2="44714" y2="57222"/>
                        <a14:foregroundMark x1="44714" y1="57222" x2="35714" y2="40778"/>
                        <a14:foregroundMark x1="35714" y1="40778" x2="38286" y2="43333"/>
                        <a14:foregroundMark x1="37286" y1="53111" x2="34143" y2="35556"/>
                        <a14:foregroundMark x1="34143" y1="35556" x2="45286" y2="43889"/>
                        <a14:foregroundMark x1="61286" y1="67000" x2="54143" y2="70778"/>
                        <a14:foregroundMark x1="39286" y1="55778" x2="29571" y2="37667"/>
                        <a14:foregroundMark x1="35286" y1="53556" x2="39571" y2="51333"/>
                        <a14:foregroundMark x1="73857" y1="41889" x2="79714" y2="36333"/>
                        <a14:foregroundMark x1="79714" y1="36333" x2="78857" y2="36556"/>
                        <a14:foregroundMark x1="65857" y1="6111" x2="62857" y2="6556"/>
                        <a14:foregroundMark x1="67000" y1="27333" x2="68714" y2="3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120" y="1923338"/>
            <a:ext cx="2204720" cy="283464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1A6E379-4D41-466B-88FC-93D6800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628" b="915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42"/>
          <a:stretch/>
        </p:blipFill>
        <p:spPr>
          <a:xfrm>
            <a:off x="990600" y="2584054"/>
            <a:ext cx="4100848" cy="185896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883A92-5538-4D1C-BA3B-ADD384A42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95111" l="10000" r="90000">
                        <a14:foregroundMark x1="27429" y1="44556" x2="40714" y2="51667"/>
                        <a14:foregroundMark x1="40714" y1="51667" x2="61571" y2="44444"/>
                        <a14:foregroundMark x1="61571" y1="44444" x2="59429" y2="45556"/>
                        <a14:foregroundMark x1="70143" y1="39444" x2="56143" y2="56556"/>
                        <a14:foregroundMark x1="56143" y1="56556" x2="79714" y2="29222"/>
                        <a14:foregroundMark x1="79714" y1="29222" x2="46286" y2="40222"/>
                        <a14:foregroundMark x1="46286" y1="40222" x2="34714" y2="40556"/>
                        <a14:foregroundMark x1="34714" y1="40556" x2="29286" y2="44111"/>
                        <a14:foregroundMark x1="29286" y1="44111" x2="47286" y2="62333"/>
                        <a14:foregroundMark x1="47286" y1="62333" x2="46143" y2="49000"/>
                        <a14:foregroundMark x1="60571" y1="42333" x2="56429" y2="41222"/>
                        <a14:foregroundMark x1="48143" y1="67778" x2="61286" y2="62889"/>
                        <a14:foregroundMark x1="61286" y1="62889" x2="43429" y2="63000"/>
                        <a14:foregroundMark x1="43429" y1="63000" x2="44143" y2="63222"/>
                        <a14:foregroundMark x1="39286" y1="62111" x2="38286" y2="66556"/>
                        <a14:foregroundMark x1="28000" y1="95222" x2="55571" y2="93222"/>
                        <a14:foregroundMark x1="45286" y1="38111" x2="44714" y2="57222"/>
                        <a14:foregroundMark x1="44714" y1="57222" x2="35714" y2="40778"/>
                        <a14:foregroundMark x1="35714" y1="40778" x2="38286" y2="43333"/>
                        <a14:foregroundMark x1="37286" y1="53111" x2="34143" y2="35556"/>
                        <a14:foregroundMark x1="34143" y1="35556" x2="45286" y2="43889"/>
                        <a14:foregroundMark x1="61286" y1="67000" x2="54143" y2="70778"/>
                        <a14:foregroundMark x1="39286" y1="55778" x2="29571" y2="37667"/>
                        <a14:foregroundMark x1="35286" y1="53556" x2="39571" y2="51333"/>
                        <a14:foregroundMark x1="73857" y1="41889" x2="79714" y2="36333"/>
                        <a14:foregroundMark x1="79714" y1="36333" x2="78857" y2="36556"/>
                        <a14:foregroundMark x1="65857" y1="6111" x2="62857" y2="6556"/>
                        <a14:foregroundMark x1="67000" y1="27333" x2="68714" y2="3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296" y="4560893"/>
            <a:ext cx="2204720" cy="283464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6E3B07EA-66C1-4F71-B049-614A01EB13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628" b="915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42"/>
          <a:stretch/>
        </p:blipFill>
        <p:spPr>
          <a:xfrm>
            <a:off x="1073776" y="5221609"/>
            <a:ext cx="4100848" cy="1858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DA91C7-46C3-4B49-BF46-89AE4A41B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95111" l="10000" r="90000">
                        <a14:foregroundMark x1="27429" y1="44556" x2="40714" y2="51667"/>
                        <a14:foregroundMark x1="40714" y1="51667" x2="61571" y2="44444"/>
                        <a14:foregroundMark x1="61571" y1="44444" x2="59429" y2="45556"/>
                        <a14:foregroundMark x1="70143" y1="39444" x2="56143" y2="56556"/>
                        <a14:foregroundMark x1="56143" y1="56556" x2="79714" y2="29222"/>
                        <a14:foregroundMark x1="79714" y1="29222" x2="46286" y2="40222"/>
                        <a14:foregroundMark x1="46286" y1="40222" x2="34714" y2="40556"/>
                        <a14:foregroundMark x1="34714" y1="40556" x2="29286" y2="44111"/>
                        <a14:foregroundMark x1="29286" y1="44111" x2="47286" y2="62333"/>
                        <a14:foregroundMark x1="47286" y1="62333" x2="46143" y2="49000"/>
                        <a14:foregroundMark x1="60571" y1="42333" x2="56429" y2="41222"/>
                        <a14:foregroundMark x1="48143" y1="67778" x2="61286" y2="62889"/>
                        <a14:foregroundMark x1="61286" y1="62889" x2="43429" y2="63000"/>
                        <a14:foregroundMark x1="43429" y1="63000" x2="44143" y2="63222"/>
                        <a14:foregroundMark x1="39286" y1="62111" x2="38286" y2="66556"/>
                        <a14:foregroundMark x1="28000" y1="95222" x2="55571" y2="93222"/>
                        <a14:foregroundMark x1="45286" y1="38111" x2="44714" y2="57222"/>
                        <a14:foregroundMark x1="44714" y1="57222" x2="35714" y2="40778"/>
                        <a14:foregroundMark x1="35714" y1="40778" x2="38286" y2="43333"/>
                        <a14:foregroundMark x1="37286" y1="53111" x2="34143" y2="35556"/>
                        <a14:foregroundMark x1="34143" y1="35556" x2="45286" y2="43889"/>
                        <a14:foregroundMark x1="61286" y1="67000" x2="54143" y2="70778"/>
                        <a14:foregroundMark x1="39286" y1="55778" x2="29571" y2="37667"/>
                        <a14:foregroundMark x1="35286" y1="53556" x2="39571" y2="51333"/>
                        <a14:foregroundMark x1="73857" y1="41889" x2="79714" y2="36333"/>
                        <a14:foregroundMark x1="79714" y1="36333" x2="78857" y2="36556"/>
                        <a14:foregroundMark x1="65857" y1="6111" x2="62857" y2="6556"/>
                        <a14:foregroundMark x1="67000" y1="27333" x2="68714" y2="3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120" y="-497799"/>
            <a:ext cx="2204720" cy="283464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116F086A-B69C-4D71-B090-4244E74397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628" b="915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42"/>
          <a:stretch/>
        </p:blipFill>
        <p:spPr>
          <a:xfrm>
            <a:off x="990600" y="162917"/>
            <a:ext cx="4100848" cy="1858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046752-4D6B-43CD-9FC5-E897B16656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7168" y1="34932" x2="45703" y2="26164"/>
                        <a14:foregroundMark x1="45703" y1="26164" x2="46582" y2="21233"/>
                        <a14:foregroundMark x1="51855" y1="43562" x2="54590" y2="59863"/>
                        <a14:backgroundMark x1="58594" y1="72466" x2="61816" y2="46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5736">
            <a:off x="2975720" y="-755812"/>
            <a:ext cx="3911528" cy="2788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5D6F114-C7F9-4010-B737-12457147B3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7168" y1="34932" x2="45703" y2="26164"/>
                        <a14:foregroundMark x1="45703" y1="26164" x2="46582" y2="21233"/>
                        <a14:foregroundMark x1="51855" y1="43562" x2="54590" y2="59863"/>
                        <a14:backgroundMark x1="58594" y1="72466" x2="61816" y2="46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5736">
            <a:off x="2975719" y="1683598"/>
            <a:ext cx="3911528" cy="2788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C9F587E-2369-4959-A645-401AB64894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7168" y1="34932" x2="45703" y2="26164"/>
                        <a14:foregroundMark x1="45703" y1="26164" x2="46582" y2="21233"/>
                        <a14:foregroundMark x1="51855" y1="43562" x2="54590" y2="59863"/>
                        <a14:backgroundMark x1="58594" y1="72466" x2="61816" y2="46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5736">
            <a:off x="3058897" y="4310075"/>
            <a:ext cx="3911528" cy="2788492"/>
          </a:xfrm>
          <a:prstGeom prst="rect">
            <a:avLst/>
          </a:prstGeom>
        </p:spPr>
      </p:pic>
      <p:pic>
        <p:nvPicPr>
          <p:cNvPr id="16" name="boye-golo-sosano-yasaman-ayad">
            <a:hlinkClick r:id="" action="ppaction://media"/>
            <a:extLst>
              <a:ext uri="{FF2B5EF4-FFF2-40B4-BE49-F238E27FC236}">
                <a16:creationId xmlns:a16="http://schemas.microsoft.com/office/drawing/2014/main" xmlns="" id="{F19FC909-BFBE-49F0-9729-25C58AE094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222" end="119739.5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94265" y="149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4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1 0.00139 C 0.10443 0.00162 0.10886 0.00394 0.11328 0.0044 C 0.12357 0.00532 0.13386 0.00556 0.14414 0.00579 L 0.21823 0.00718 C 0.22748 0.00764 0.23659 0.0088 0.24584 0.0088 C 0.29167 0.0088 0.25196 0.00532 0.28412 0.0088 C 0.38334 0.00532 0.28243 0.00903 0.35326 0.00579 L 0.38998 0.0044 L 0.44662 0.00139 C 0.45886 0.00232 0.4711 0.00394 0.48334 0.0044 C 0.48841 0.0044 0.50052 0.00232 0.50664 0.00139 C 0.56224 0.00509 0.48959 0.00116 0.59662 0 L 0.79753 0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1 0.00139 C 0.10443 0.00162 0.10886 0.00394 0.11328 0.0044 C 0.12357 0.00532 0.13386 0.00556 0.14414 0.00579 L 0.21823 0.00718 C 0.22748 0.00764 0.23659 0.0088 0.24584 0.0088 C 0.29167 0.0088 0.25196 0.00532 0.28412 0.0088 C 0.38334 0.00532 0.28243 0.00903 0.35326 0.00579 L 0.38998 0.0044 L 0.44662 0.00139 C 0.45886 0.00232 0.4711 0.00394 0.48334 0.0044 C 0.48841 0.0044 0.50052 0.00232 0.50664 0.00139 C 0.56224 0.00509 0.48959 0.00116 0.59662 0 L 0.79753 0 " pathEditMode="relative" ptsTypes="A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1 0.00139 C 0.10443 0.00162 0.10886 0.00394 0.11328 0.0044 C 0.12357 0.00532 0.13386 0.00556 0.14414 0.00579 L 0.21823 0.00718 C 0.22748 0.00764 0.23659 0.0088 0.24584 0.0088 C 0.29167 0.0088 0.25196 0.00532 0.28412 0.0088 C 0.38334 0.00532 0.28243 0.00903 0.35326 0.00579 L 0.38998 0.0044 L 0.44662 0.00139 C 0.45886 0.00232 0.4711 0.00394 0.48334 0.0044 C 0.48841 0.0044 0.50052 0.00232 0.50664 0.00139 C 0.56224 0.00509 0.48959 0.00116 0.59662 0 L 0.79753 0 " pathEditMode="relative" ptsTypes="AAAAAAA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88668DB-C867-4576-80D4-6BDAE544B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17" y="220145"/>
            <a:ext cx="9077383" cy="64177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1FFD67-940B-40F4-B20A-68373DA35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2709559"/>
            <a:ext cx="1232043" cy="1438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47808F-098E-4317-86C2-B2059522A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57" y="2587639"/>
            <a:ext cx="1232042" cy="1438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3E03CD-4D63-4A8F-8117-BE9FEA5DE36A}"/>
              </a:ext>
            </a:extLst>
          </p:cNvPr>
          <p:cNvSpPr txBox="1"/>
          <p:nvPr/>
        </p:nvSpPr>
        <p:spPr>
          <a:xfrm>
            <a:off x="10840720" y="5720080"/>
            <a:ext cx="1232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>
                <a:solidFill>
                  <a:schemeClr val="bg1"/>
                </a:solidFill>
                <a:cs typeface="B Davat" panose="00000400000000000000" pitchFamily="2" charset="-78"/>
              </a:rPr>
              <a:t>ساجده صبوری</a:t>
            </a:r>
            <a:endParaRPr lang="en-US" sz="2800" dirty="0">
              <a:solidFill>
                <a:schemeClr val="bg1"/>
              </a:solidFill>
              <a:cs typeface="B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8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</Words>
  <Application>Microsoft Office PowerPoint</Application>
  <PresentationFormat>Widescreen</PresentationFormat>
  <Paragraphs>4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 Davat</vt:lpstr>
      <vt:lpstr>Calibri</vt:lpstr>
      <vt:lpstr>Calibri Light</vt:lpstr>
      <vt:lpstr>IRANSans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kavosh</cp:lastModifiedBy>
  <cp:revision>2</cp:revision>
  <dcterms:created xsi:type="dcterms:W3CDTF">2022-02-11T22:35:19Z</dcterms:created>
  <dcterms:modified xsi:type="dcterms:W3CDTF">2022-06-06T05:44:16Z</dcterms:modified>
</cp:coreProperties>
</file>