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B259F-A912-4A03-A25A-EEF4D8EAF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22820-BE63-4CF3-AF8B-7801F85CA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459EF-75ED-44B5-BF4B-2CD73559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8816B-46CF-436B-8440-86C6172BE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BF2D7-83B7-4A9A-87AC-EE16C5FC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439B-7B78-4836-9261-1B6A96A0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C4C02-77EE-408E-A5F3-2AAB6361E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975F-EFBC-4DD8-9340-C420C8D31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F725F-7656-49D2-92F1-C510D3D1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E485B-707F-4BF9-B945-F07BFE7A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5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84E6A4-1A83-43FE-9C0F-51A528B68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367F6-24E1-4E01-877A-7A8890249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D183-D50A-4798-ABD2-52A640CA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4A7B9-1DC6-4ED8-A5D1-8A5486F3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0A584-05CC-4183-BAC7-42C05C37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5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11CD-34D7-4163-8A2F-99E17D0FB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38759-26C4-4247-85F9-0E6994BC9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FA64B-0B74-47A0-9E1E-0CE178A43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7CD98-23AB-4F65-8496-99A30390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E6888-EB91-448C-A12C-C821B9DA3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3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279A-FB61-4CF6-BEE2-B8662DAA8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F0B85-F0F0-439C-9E82-F00F95076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E6CAF-1884-4771-8729-76DC21D04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DCB23-0154-4553-994F-8B12E24A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9504D-BCF7-4DB4-9173-A747DFE61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7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1CDF-A23D-43E7-A20D-80EEC4C16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7BDAF-F157-4D0F-8841-8F33CC6D0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4C082-B6FB-4CA5-B200-23CC11482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E6BAD-068A-4FD9-AE41-A169DE04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4219D-8579-49A8-B4AB-14B8F7F8B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91198-F01A-4238-820B-E93EE1A1A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8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FF15E-1C14-4C7C-80E8-484CBF0B3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F3FEC-4601-4640-925B-37D9100DF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520B6-8A5E-41B0-B8A1-4E52AB25E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8598D-ED30-445D-9F90-98BD99C805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654150-D7E6-4034-81D9-7DA562B1E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6E8784-6988-4B5B-87AD-F887EC70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8D4994-93B1-4C6C-9F6C-7BDD1937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1E7E0A-FE9E-4220-A1FC-BB1432C0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3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BDC5F-DA6D-4D15-B556-E2C7F3CE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B3235-8C62-4197-9594-C20CDA5C1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29EEE4-1E21-4AE2-9F00-18F05168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C4A00-E62C-4679-A305-7841620B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6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A0B1CC-0226-4982-ADD3-B3887499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B4D0E3-CBE4-4F7C-8851-053CB4B0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FC45D-3DAA-4213-B5D5-E46FD1E0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6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C51EC-292A-47D1-B99B-C5DA23019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40493-F804-4D85-ADCE-9CF070C11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9AA16-115E-4991-A010-2BC040773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C2183-B3AB-4773-A0F2-024A58410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FABBB-1C1F-47D3-B4F6-3A7CD3C06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C4BAF-810D-47CE-88FE-DDC3B6EF2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84E83-95B8-4BDE-A604-8CE2361E4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5AF1ED-0B7C-431B-B393-6B52D840F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A230A7-25D7-48D2-8D31-2DA0F312B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49390-ED39-45A5-98E8-52DDC0EE4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0026A-7FFF-4900-B00A-B8D24299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F6687-68AB-4768-97A3-A7B6D13CA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9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134663-1D60-44DB-98C8-193582587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B37A0-B0EE-4315-9C36-97D3CABF1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2C432-1307-4DDA-A5E8-53AEC5422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24BAE-BEC3-4386-AE33-D5ACFC013C9B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33AEF-FE8B-493F-8237-418FE4B1AD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4B184-533B-49C8-9CE9-D406A94EA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061E-A2B7-4B65-B88A-AC7647F0C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A9A25A9-2E9F-4DBB-B3A7-FE81A5F655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0"/>
          <a:stretch/>
        </p:blipFill>
        <p:spPr>
          <a:xfrm>
            <a:off x="10152440" y="76202"/>
            <a:ext cx="1842970" cy="20942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2175D5-7D0D-448A-B3EF-948A8671D8C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6027174" y="970937"/>
            <a:ext cx="827109" cy="7103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84B489-316D-4891-A5C4-3FB01F6307E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7733071" y="1123337"/>
            <a:ext cx="827109" cy="7103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32BF0B-10DF-4DB2-83A5-14FD3369FA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9522347" y="970937"/>
            <a:ext cx="827109" cy="7103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FAE9EC-E030-493B-8CDF-46EC35E4A8C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8819340" y="260557"/>
            <a:ext cx="827109" cy="7103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4092F4F-0964-4907-90F3-80A02348953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7009702" y="147484"/>
            <a:ext cx="827109" cy="7103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6CC276-5748-4BB6-A584-2D8E2A0398B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5691328" y="147484"/>
            <a:ext cx="827109" cy="7103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A24A99B-8F56-4269-812D-5963AAAE9D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4438914" y="147484"/>
            <a:ext cx="827109" cy="7103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9FA6D1F-8A0A-489D-A6BC-48CFF82435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3301721" y="0"/>
            <a:ext cx="827109" cy="7103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A6F7E75-BFD8-41EC-A48B-8E3F7004C90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2545552" y="710380"/>
            <a:ext cx="827109" cy="71038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0CFD1D2-A90D-4CE1-B2FF-D87EABB1216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1774382" y="0"/>
            <a:ext cx="827109" cy="7103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4691AC6-3F7A-4747-85D2-405262D401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1428989" y="970937"/>
            <a:ext cx="827109" cy="71038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9FBC5E9-34B9-4C28-869C-1109317B50A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672569" y="244581"/>
            <a:ext cx="827109" cy="71038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A5CD12-8B81-4340-9869-FD986D95903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E1E1E1"/>
              </a:clrFrom>
              <a:clrTo>
                <a:srgbClr val="E1E1E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589" b="7729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14114"/>
          <a:stretch/>
        </p:blipFill>
        <p:spPr>
          <a:xfrm>
            <a:off x="43599" y="1387578"/>
            <a:ext cx="827109" cy="71038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472D118-618E-4E10-848B-5F5B580567B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37614" y="4336027"/>
            <a:ext cx="944560" cy="56043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CF006F6-5B27-4957-91CA-833D2F09BD5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51827" y="5243053"/>
            <a:ext cx="944560" cy="56043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438FAED3-4D96-4997-943B-2702EA76556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18331" y="5014453"/>
            <a:ext cx="944560" cy="56043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81E9716-2092-459A-870E-82684AAFA91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73771" y="5587181"/>
            <a:ext cx="944560" cy="56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09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0.05393 L 0.00364 0.05393 C 0.00482 0.08611 0.00338 0.06227 0.00599 0.0868 C 0.00833 0.1088 0.00586 0.09792 0.01003 0.1125 C 0.01055 0.11898 0.01237 0.14282 0.01328 0.15 C 0.01367 0.15278 0.01432 0.15555 0.01484 0.15856 C 0.01536 0.16736 0.01641 0.18403 0.01732 0.19143 C 0.0181 0.19838 0.01953 0.20486 0.02044 0.21157 C 0.02148 0.21829 0.022 0.225 0.02292 0.23171 C 0.02396 0.23889 0.02526 0.24583 0.02617 0.25301 C 0.03034 0.28796 0.025 0.25741 0.03021 0.28472 C 0.03151 0.30324 0.03203 0.3118 0.03424 0.33055 C 0.03516 0.33866 0.03633 0.34676 0.03737 0.35486 C 0.03854 0.39051 0.03906 0.38958 0.03659 0.43518 C 0.0362 0.44259 0.03489 0.44954 0.03424 0.45671 C 0.03385 0.46088 0.03359 0.46528 0.03333 0.46968 C 0.03268 0.48241 0.03242 0.49583 0.03099 0.50833 C 0.03021 0.51505 0.02878 0.52176 0.02773 0.52847 C 0.02721 0.5375 0.02565 0.54653 0.02617 0.55555 C 0.02643 0.55972 0.02734 0.57824 0.02773 0.58287 C 0.02799 0.58542 0.02825 0.58773 0.02851 0.59005 C 0.02878 0.59583 0.02891 0.60162 0.02943 0.60718 C 0.02969 0.61065 0.03073 0.61389 0.03099 0.61736 C 0.03151 0.62685 0.03151 0.63634 0.03177 0.64606 C 0.03177 0.64699 0.03177 0.64398 0.03177 0.64305 L 0.03177 0.64305 " pathEditMode="relative" ptsTypes="AAAAAAAAAAAAAAAAAAAAAAAA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0.03449 L -0.00118 0.03449 C -0.00065 0.04745 -0.00013 0.06319 0.00117 0.07592 C 0.0108 0.16759 0.00195 0.06967 0.00924 0.14329 C 0.01067 0.1581 0.01093 0.17338 0.01328 0.18773 C 0.04817 0.40741 0.03398 0.28125 0.05364 0.43148 C 0.07057 0.56111 0.05416 0.44004 0.06653 0.55463 C 0.06797 0.56875 0.07083 0.58217 0.07213 0.59629 C 0.07435 0.61898 0.07695 0.66504 0.07695 0.66504 C 0.07721 0.67315 0.07734 0.68125 0.07786 0.68935 C 0.07838 0.69907 0.07929 0.70856 0.08021 0.71805 C 0.08138 0.72963 0.08346 0.74305 0.0858 0.75393 C 0.09153 0.77916 0.09271 0.77546 0.10117 0.80555 C 0.1056 0.82129 0.10429 0.81481 0.10599 0.82407 C 0.10573 0.82801 0.10521 0.83171 0.10521 0.83565 C 0.10521 0.84537 0.10573 0.84791 0.1069 0.85579 L 0.1069 0.85579 " pathEditMode="relative" ptsTypes="AAAAAAAAAAAAAAA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4398 L -0.00104 0.04398 C 0.0013 0.05301 0.00417 0.0618 0.00612 0.07106 C 0.00729 0.07662 0.00794 0.0824 0.00859 0.08819 C 0.01029 0.10463 0.00964 0.10787 0.01185 0.12268 C 0.0125 0.12708 0.01354 0.13125 0.01419 0.13564 C 0.01641 0.14953 0.01862 0.16319 0.0207 0.17708 C 0.02174 0.18472 0.0224 0.19282 0.02383 0.20023 C 0.03516 0.25439 0.025 0.20486 0.04167 0.29189 C 0.04557 0.3125 0.04857 0.3243 0.0513 0.34629 C 0.05247 0.35578 0.05273 0.36551 0.05365 0.375 C 0.06094 0.44838 0.0513 0.34676 0.05937 0.41227 C 0.06159 0.43032 0.06276 0.44884 0.06497 0.46666 C 0.06771 0.48819 0.06927 0.51018 0.07305 0.53125 C 0.07461 0.54027 0.0763 0.54953 0.07786 0.55856 C 0.07865 0.56273 0.07891 0.56759 0.08034 0.57152 C 0.08333 0.57939 0.08164 0.57407 0.08437 0.58865 C 0.08464 0.59143 0.08451 0.59444 0.08516 0.59722 C 0.08568 0.59953 0.08685 0.60092 0.0875 0.60301 C 0.08919 0.60764 0.09089 0.6125 0.09245 0.61736 C 0.09297 0.61921 0.09336 0.62129 0.09401 0.62314 C 0.09792 0.63518 0.09401 0.62152 0.09648 0.63009 L 0.09648 0.63009 " pathEditMode="relative" ptsTypes="AAAAAAAAAAAAAAAAAAAAA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1 0.04328 L 0.00131 0.04328 C 0.00287 0.05787 0.00469 0.07268 0.00612 0.0875 C 0.0069 0.09606 0.00717 0.10486 0.00769 0.11342 C 0.00964 0.14722 0.01094 0.18125 0.01329 0.21527 C 0.01654 0.26065 0.02032 0.30578 0.02305 0.35139 C 0.02709 0.42315 0.02435 0.38889 0.03099 0.45463 C 0.03581 0.55648 0.03008 0.42916 0.03347 0.51759 C 0.03386 0.52916 0.03451 0.54051 0.03503 0.55208 C 0.03633 0.61458 0.03438 0.57222 0.0375 0.60787 C 0.03868 0.62129 0.03868 0.63495 0.04076 0.64815 C 0.04219 0.6574 0.04336 0.66828 0.04636 0.67685 C 0.04688 0.67824 0.04792 0.6787 0.04883 0.67963 C 0.04909 0.68102 0.04909 0.68264 0.04961 0.68402 C 0.05235 0.69143 0.05196 0.68495 0.05196 0.6912 L 0.05196 0.6912 " pathEditMode="relative" ptsTypes="AAAAAAAAAAAAAA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41 0.0007 L 0.04141 0.0007 C 0.04401 -0.00856 0.04648 -0.01782 0.04935 -0.02662 C 0.05469 -0.04236 0.06745 -0.07153 0.07357 -0.08241 C 0.07812 -0.09051 0.08932 -0.10417 0.09622 -0.10833 C 0.09922 -0.11018 0.1026 -0.11018 0.10586 -0.11111 C 0.10885 -0.11458 0.11159 -0.11829 0.11471 -0.12106 C 0.12044 -0.12616 0.12487 -0.12731 0.13086 -0.12986 C 0.13268 -0.12917 0.13463 -0.12917 0.13646 -0.12824 C 0.13815 -0.12755 0.13971 -0.12662 0.14141 -0.12546 C 0.14792 -0.12106 0.15169 -0.11875 0.15742 -0.11111 C 0.17292 -0.09097 0.15143 -0.11481 0.16549 -0.09977 C 0.16601 -0.09815 0.16628 -0.09606 0.16719 -0.09537 C 0.16797 -0.09491 0.16901 -0.09583 0.16953 -0.09676 C 0.17018 -0.09792 0.17005 -0.09977 0.17031 -0.10116 C 0.17083 -0.10255 0.17148 -0.10393 0.172 -0.10532 C 0.17292 -0.1081 0.17331 -0.11134 0.17435 -0.11412 C 0.175 -0.11528 0.17604 -0.11597 0.17682 -0.1169 C 0.17786 -0.11782 0.17891 -0.11898 0.18008 -0.11968 C 0.18112 -0.12037 0.18216 -0.1206 0.18333 -0.12106 C 0.18411 -0.12153 0.1849 -0.12222 0.18568 -0.12268 C 0.18672 -0.11968 0.18776 -0.11667 0.18893 -0.11412 C 0.18984 -0.1118 0.19115 -0.11042 0.19219 -0.10833 C 0.19531 -0.10116 0.19505 -0.10162 0.19622 -0.09537 C 0.19726 -0.09583 0.19857 -0.0956 0.19935 -0.09676 C 0.20039 -0.09815 0.20065 -0.10046 0.20104 -0.10255 C 0.20117 -0.10324 0.20221 -0.11412 0.2026 -0.11551 C 0.20325 -0.11713 0.2043 -0.11829 0.20508 -0.11968 C 0.20911 -0.11782 0.21341 -0.11736 0.21719 -0.11412 C 0.21888 -0.1125 0.21862 -0.10671 0.22044 -0.10532 C 0.22539 -0.10185 0.22305 -0.10324 0.2276 -0.10116 C 0.22812 -0.10255 0.22878 -0.10393 0.2293 -0.10532 C 0.23021 -0.10856 0.23021 -0.11273 0.23164 -0.11551 C 0.23555 -0.12292 0.24427 -0.13148 0.24935 -0.1368 C 0.2513 -0.13264 0.25351 -0.1287 0.25508 -0.12407 C 0.25612 -0.1206 0.2569 -0.1169 0.25833 -0.11412 C 0.25963 -0.11111 0.26159 -0.10926 0.26315 -0.10694 C 0.26393 -0.10555 0.26471 -0.10393 0.26549 -0.10255 C 0.26693 -0.10856 0.26732 -0.11157 0.26953 -0.1169 C 0.27031 -0.11852 0.27096 -0.12037 0.272 -0.12106 C 0.27344 -0.12245 0.27526 -0.12222 0.27682 -0.12268 C 0.28138 -0.12569 0.28398 -0.12824 0.28893 -0.12824 C 0.29023 -0.12824 0.29167 -0.12731 0.29297 -0.12685 C 0.29622 -0.12407 0.29961 -0.12176 0.3026 -0.11829 C 0.3043 -0.11643 0.30573 -0.11412 0.30742 -0.1125 C 0.30924 -0.11088 0.31133 -0.10995 0.31315 -0.10833 C 0.32096 -0.10139 0.31367 -0.10694 0.32044 -0.09977 C 0.32187 -0.09815 0.3237 -0.09722 0.32526 -0.09537 C 0.32747 -0.09282 0.32943 -0.08935 0.33164 -0.0868 C 0.33372 -0.08449 0.33607 -0.08333 0.33815 -0.08102 C 0.34036 -0.07847 0.34219 -0.07454 0.34453 -0.07245 C 0.34766 -0.07014 0.3543 -0.06805 0.3543 -0.06805 C 0.35508 -0.06667 0.35573 -0.06505 0.35664 -0.06389 C 0.35911 -0.06065 0.36029 -0.06111 0.36315 -0.05949 C 0.36393 -0.05926 0.36471 -0.05856 0.36549 -0.0581 C 0.37279 -0.05509 0.37096 -0.05532 0.37448 -0.05532 L 0.37448 -0.05532 " pathEditMode="relative" ptsTypes="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94 0.11157 L -0.05494 0.11157 L -0.08567 0.12569 C -0.09479 0.12986 -0.10156 0.1324 -0.11067 0.13588 C -0.14153 0.16342 -0.09869 0.12639 -0.13086 0.15023 C -0.13711 0.15486 -0.14297 0.16134 -0.14935 0.16597 C -0.15833 0.17245 -0.16797 0.17569 -0.17682 0.1831 C -0.19257 0.19653 -0.21692 0.22129 -0.23242 0.24328 C -0.24713 0.26435 -0.24739 0.27037 -0.25898 0.30208 C -0.26185 0.30972 -0.2638 0.31828 -0.26705 0.325 C -0.27708 0.3456 -0.27669 0.34375 -0.28476 0.36389 C -0.28828 0.37222 -0.29062 0.38032 -0.29375 0.38958 C -0.29492 0.39838 -0.29596 0.40694 -0.29778 0.41551 C -0.29882 0.42129 -0.30286 0.43055 -0.30416 0.43403 C -0.30534 0.43727 -0.30638 0.44074 -0.30742 0.44398 C -0.30794 0.44606 -0.30833 0.44815 -0.30898 0.44977 C -0.31106 0.45532 -0.31289 0.4581 -0.31549 0.46273 C -0.31575 0.46458 -0.31562 0.4669 -0.31627 0.46852 C -0.31731 0.47129 -0.31953 0.47245 -0.32031 0.47569 C -0.32422 0.49097 -0.31836 0.48472 -0.32265 0.48865 L -0.32265 0.48865 " pathEditMode="relative" ptsTypes="AAAAAAAAAAAAAAAA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79 0.00463 L 0.04479 0.00463 C 0.04765 0.00208 0.05078 0.00023 0.05364 -0.00255 C 0.08033 -0.02894 0.10546 -0.06088 0.13346 -0.08287 L 0.20924 -0.14329 C 0.2194 -0.15139 0.22916 -0.16204 0.23984 -0.1676 C 0.24895 -0.17246 0.25794 -0.17848 0.26731 -0.18195 C 0.28619 -0.18889 0.30546 -0.19306 0.3246 -0.19908 L 0.34231 -0.20487 C 0.36132 -0.21042 0.34791 -0.20487 0.3608 -0.21065 C 0.36862 -0.20973 0.37643 -0.20695 0.38424 -0.20764 C 0.38684 -0.20787 0.3888 -0.21297 0.39153 -0.21343 C 0.39531 -0.21412 0.39895 -0.21158 0.40273 -0.21065 C 0.41692 -0.21366 0.41276 -0.21343 0.43658 -0.21065 C 0.43958 -0.21019 0.44257 -0.20834 0.44557 -0.20764 C 0.44895 -0.20695 0.45247 -0.20672 0.45598 -0.20625 L 0.4625 -0.20348 C 0.4638 -0.20278 0.4651 -0.20255 0.46653 -0.20209 C 0.46835 -0.20116 0.47018 -0.2 0.47213 -0.19908 C 0.47994 -0.19537 0.4694 -0.20116 0.48255 -0.19329 C 0.48502 -0.19005 0.48815 -0.18797 0.48984 -0.18334 C 0.49127 -0.17963 0.49218 -0.17686 0.49388 -0.17338 C 0.50325 -0.15348 0.49648 -0.16899 0.50195 -0.15602 C 0.50416 -0.14422 0.50052 -0.16112 0.50598 -0.14746 C 0.50664 -0.14584 0.50612 -0.14329 0.50677 -0.14167 C 0.50963 -0.13519 0.51171 -0.13588 0.51562 -0.13311 L 0.51966 -0.13033 C 0.52044 -0.12871 0.52434 -0.11713 0.52695 -0.12176 L 0.52864 -0.12454 L 0.52864 -0.12454 " pathEditMode="relative" ptsTypes="AAAAAAAAAAAAAAAAAAAAAAAAAAAAAA">
                                      <p:cBhvr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1.85185E-6 L 4.58333E-6 0.00023 C -0.00066 0.00185 -0.01303 0.03542 -0.01368 0.03866 L -0.01771 0.05579 C -0.01875 0.0757 -0.01888 0.06875 -0.01771 0.09028 C -0.01758 0.09398 -0.01745 0.09792 -0.01693 0.10162 C -0.01615 0.10764 -0.01472 0.1132 -0.01368 0.11898 C -0.01133 0.13264 -0.01094 0.13959 -0.00808 0.15324 C -0.00521 0.16736 -0.00274 0.17292 -0.00079 0.18634 C 4.58333E-6 0.19144 0.00026 0.19676 0.00078 0.20209 C 0.00104 0.21296 0.00169 0.22408 0.00169 0.23496 C 0.00169 0.23611 0.00065 0.28982 4.58333E-6 0.29815 C -0.00026 0.30116 -0.00105 0.30394 -0.00157 0.30671 C -0.00209 0.30926 -0.00274 0.31158 -0.00326 0.31389 C -0.00378 0.31667 -0.00417 0.31968 -0.00482 0.32246 C -0.00521 0.32454 -0.00599 0.32639 -0.00638 0.32824 C -0.00834 0.33681 -0.00769 0.33519 -0.00886 0.34259 C -0.00912 0.34398 -0.00912 0.34584 -0.00964 0.34699 C -0.01029 0.34815 -0.01133 0.34884 -0.01211 0.34977 C -0.01316 0.34838 -0.01394 0.34537 -0.01537 0.34537 C -0.02904 0.34537 -0.02878 0.34607 -0.03633 0.35255 C -0.03737 0.35972 -0.03816 0.36713 -0.03946 0.37408 C -0.04037 0.37871 -0.04219 0.38241 -0.04271 0.38704 C -0.04375 0.39514 -0.04375 0.40324 -0.04441 0.41134 C -0.04401 0.42384 -0.04388 0.43634 -0.04349 0.44861 C -0.04336 0.45695 -0.04193 0.46505 -0.04271 0.47315 C -0.04297 0.475 -0.04493 0.47408 -0.04597 0.47454 C -0.04701 0.47315 -0.04779 0.47037 -0.04922 0.47014 C -0.05417 0.46945 -0.05756 0.47408 -0.06133 0.47894 C -0.06641 0.48565 -0.07214 0.49375 -0.07657 0.50185 C -0.07787 0.50394 -0.07878 0.50648 -0.07982 0.50903 C -0.07956 0.51227 -0.07904 0.51551 -0.07904 0.51898 C -0.07904 0.52107 -0.07917 0.52315 -0.07982 0.52477 C -0.08034 0.52593 -0.08138 0.52593 -0.0823 0.52616 C -0.08711 0.52778 -0.09193 0.52894 -0.09675 0.53056 C -0.09896 0.53241 -0.10105 0.53449 -0.10326 0.53611 C -0.10404 0.53681 -0.10547 0.53611 -0.1056 0.53773 C -0.10586 0.53935 -0.10456 0.54051 -0.10404 0.5419 C -0.10378 0.54584 -0.10352 0.54954 -0.10326 0.55347 C -0.103 0.55579 -0.10261 0.5581 -0.10248 0.56065 C -0.10157 0.57176 -0.10157 0.57894 -0.10157 0.56921 L -0.10157 0.56945 " pathEditMode="relative" rAng="0" ptsTypes="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2022-01-06T17:32:19Z</dcterms:created>
  <dcterms:modified xsi:type="dcterms:W3CDTF">2022-01-06T23:04:23Z</dcterms:modified>
</cp:coreProperties>
</file>