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56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677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slide" Target="../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1B202-85AA-4AFB-B6B3-69E2AB403FC1}" type="doc">
      <dgm:prSet loTypeId="urn:microsoft.com/office/officeart/2011/layout/HexagonRadial" loCatId="cycle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2172FB7-1696-44D5-B62E-86EF7625CB47}">
      <dgm:prSet phldrT="[Text]" custT="1"/>
      <dgm:spPr/>
      <dgm:t>
        <a:bodyPr/>
        <a:lstStyle/>
        <a:p>
          <a:r>
            <a:rPr lang="fa-I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آزمون</a:t>
          </a:r>
          <a:r>
            <a:rPr lang="fa-IR" sz="6000" b="1" dirty="0">
              <a:cs typeface="B Kamran" panose="00000400000000000000" pitchFamily="2" charset="-78"/>
            </a:rPr>
            <a:t> </a:t>
          </a:r>
          <a:r>
            <a:rPr lang="fa-I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علوم</a:t>
          </a:r>
          <a:r>
            <a:rPr lang="fa-IR" sz="6000" b="1" dirty="0">
              <a:cs typeface="B Kamran" panose="00000400000000000000" pitchFamily="2" charset="-78"/>
            </a:rPr>
            <a:t> </a:t>
          </a:r>
          <a:endParaRPr lang="en-US" sz="6000" b="1" dirty="0">
            <a:cs typeface="B Kamran" panose="00000400000000000000" pitchFamily="2" charset="-78"/>
          </a:endParaRPr>
        </a:p>
      </dgm:t>
    </dgm:pt>
    <dgm:pt modelId="{DAAB761F-9D04-41BE-BCF6-92F8B5044878}" type="sibTrans" cxnId="{12255192-4FBB-4096-B7E7-E230B275C18A}">
      <dgm:prSet/>
      <dgm:spPr/>
      <dgm:t>
        <a:bodyPr/>
        <a:lstStyle/>
        <a:p>
          <a:endParaRPr lang="en-US"/>
        </a:p>
      </dgm:t>
    </dgm:pt>
    <dgm:pt modelId="{B6D40C23-7BC8-4543-AF04-0914F1DC232C}" type="parTrans" cxnId="{12255192-4FBB-4096-B7E7-E230B275C18A}">
      <dgm:prSet/>
      <dgm:spPr/>
      <dgm:t>
        <a:bodyPr/>
        <a:lstStyle/>
        <a:p>
          <a:endParaRPr lang="en-US"/>
        </a:p>
      </dgm:t>
    </dgm:pt>
    <dgm:pt modelId="{254649B9-F7CD-42A7-85AC-AE79F66A043E}">
      <dgm:prSet phldrT="[Text]" custT="1"/>
      <dgm:spPr/>
      <dgm:t>
        <a:bodyPr/>
        <a:lstStyle/>
        <a:p>
          <a:r>
            <a:rPr lang="fa-I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درست و </a:t>
          </a:r>
          <a:r>
            <a:rPr lang="fa-I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  <a:hlinkClick xmlns:r="http://schemas.openxmlformats.org/officeDocument/2006/relationships" r:id="rId1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نادرست</a:t>
          </a:r>
          <a:endParaRPr lang="en-US" sz="4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amran" panose="00000400000000000000" pitchFamily="2" charset="-78"/>
          </a:endParaRPr>
        </a:p>
      </dgm:t>
    </dgm:pt>
    <dgm:pt modelId="{9B8F6685-0BE5-4E33-A10E-66633982DD53}" type="sibTrans" cxnId="{70593115-93FA-4CF2-BDDA-21B854C846FE}">
      <dgm:prSet/>
      <dgm:spPr/>
      <dgm:t>
        <a:bodyPr/>
        <a:lstStyle/>
        <a:p>
          <a:endParaRPr lang="en-US"/>
        </a:p>
      </dgm:t>
    </dgm:pt>
    <dgm:pt modelId="{2F67FF5C-CAB0-48B5-9465-2B421DC3672D}" type="parTrans" cxnId="{70593115-93FA-4CF2-BDDA-21B854C846FE}">
      <dgm:prSet/>
      <dgm:spPr/>
      <dgm:t>
        <a:bodyPr/>
        <a:lstStyle/>
        <a:p>
          <a:endParaRPr lang="en-US"/>
        </a:p>
      </dgm:t>
    </dgm:pt>
    <dgm:pt modelId="{7C77B135-65D9-4814-9AC3-CE81F2CCF96A}">
      <dgm:prSet phldrT="[Text]" custT="1"/>
      <dgm:spPr/>
      <dgm:t>
        <a:bodyPr/>
        <a:lstStyle/>
        <a:p>
          <a:r>
            <a:rPr lang="fa-I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جاخالی</a:t>
          </a:r>
          <a:endParaRPr lang="en-US" sz="60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amran" panose="00000400000000000000" pitchFamily="2" charset="-78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 action="ppaction://hlinksldjump"/>
          </dgm14:cNvPr>
        </a:ext>
      </dgm:extLst>
    </dgm:pt>
    <dgm:pt modelId="{FBD5E443-D6B1-48FA-948F-40993E75E3CD}" type="sibTrans" cxnId="{E08E80B3-29BD-4FA1-A583-9C4F21A6AFCA}">
      <dgm:prSet/>
      <dgm:spPr/>
      <dgm:t>
        <a:bodyPr/>
        <a:lstStyle/>
        <a:p>
          <a:endParaRPr lang="en-US"/>
        </a:p>
      </dgm:t>
    </dgm:pt>
    <dgm:pt modelId="{C6C2651D-B35F-478B-B93B-DCD43B065607}" type="parTrans" cxnId="{E08E80B3-29BD-4FA1-A583-9C4F21A6AFCA}">
      <dgm:prSet/>
      <dgm:spPr/>
      <dgm:t>
        <a:bodyPr/>
        <a:lstStyle/>
        <a:p>
          <a:endParaRPr lang="en-US"/>
        </a:p>
      </dgm:t>
    </dgm:pt>
    <dgm:pt modelId="{5CA0B89B-5923-4AD5-8BEA-22DD6A9526A3}" type="pres">
      <dgm:prSet presAssocID="{0ED1B202-85AA-4AFB-B6B3-69E2AB403FC1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70C6E78B-7048-4C52-87C3-FE738ECEA953}" type="pres">
      <dgm:prSet presAssocID="{C2172FB7-1696-44D5-B62E-86EF7625CB47}" presName="Parent" presStyleLbl="node0" presStyleIdx="0" presStyleCnt="1" custLinFactNeighborX="33153" custLinFactNeighborY="-7773">
        <dgm:presLayoutVars>
          <dgm:chMax val="6"/>
          <dgm:chPref val="6"/>
        </dgm:presLayoutVars>
      </dgm:prSet>
      <dgm:spPr/>
    </dgm:pt>
    <dgm:pt modelId="{89E93B79-19F1-457B-B122-1434C88942B8}" type="pres">
      <dgm:prSet presAssocID="{254649B9-F7CD-42A7-85AC-AE79F66A043E}" presName="Accent1" presStyleCnt="0"/>
      <dgm:spPr/>
    </dgm:pt>
    <dgm:pt modelId="{10C8E0A7-F0BD-4E00-8C2F-E1ABAC56D6A9}" type="pres">
      <dgm:prSet presAssocID="{254649B9-F7CD-42A7-85AC-AE79F66A043E}" presName="Accent" presStyleLbl="bgShp" presStyleIdx="0" presStyleCnt="2"/>
      <dgm:spPr/>
    </dgm:pt>
    <dgm:pt modelId="{7C6C3E15-6012-45DA-A0EE-8017CECBB9FE}" type="pres">
      <dgm:prSet presAssocID="{254649B9-F7CD-42A7-85AC-AE79F66A043E}" presName="Child1" presStyleLbl="node1" presStyleIdx="0" presStyleCnt="2" custLinFactNeighborX="62919" custLinFactNeighborY="51910">
        <dgm:presLayoutVars>
          <dgm:chMax val="0"/>
          <dgm:chPref val="0"/>
          <dgm:bulletEnabled val="1"/>
        </dgm:presLayoutVars>
      </dgm:prSet>
      <dgm:spPr/>
    </dgm:pt>
    <dgm:pt modelId="{8E9CB6D2-AC05-42B6-91E8-AFA561DAA9FA}" type="pres">
      <dgm:prSet presAssocID="{7C77B135-65D9-4814-9AC3-CE81F2CCF96A}" presName="Accent2" presStyleCnt="0"/>
      <dgm:spPr/>
    </dgm:pt>
    <dgm:pt modelId="{93B9B192-496A-42E8-B7A9-43F23172E602}" type="pres">
      <dgm:prSet presAssocID="{7C77B135-65D9-4814-9AC3-CE81F2CCF96A}" presName="Accent" presStyleLbl="bgShp" presStyleIdx="1" presStyleCnt="2" custLinFactX="-149801" custLinFactY="100000" custLinFactNeighborX="-200000" custLinFactNeighborY="149182"/>
      <dgm:spPr>
        <a:noFill/>
        <a:ln>
          <a:noFill/>
        </a:ln>
      </dgm:spPr>
    </dgm:pt>
    <dgm:pt modelId="{7FEA431D-782F-4FD0-87A4-5E26E8C7BA40}" type="pres">
      <dgm:prSet presAssocID="{7C77B135-65D9-4814-9AC3-CE81F2CCF96A}" presName="Child2" presStyleLbl="node1" presStyleIdx="1" presStyleCnt="2" custLinFactX="-63819" custLinFactNeighborX="-100000" custLinFactNeighborY="-69380">
        <dgm:presLayoutVars>
          <dgm:chMax val="0"/>
          <dgm:chPref val="0"/>
          <dgm:bulletEnabled val="1"/>
        </dgm:presLayoutVars>
      </dgm:prSet>
      <dgm:spPr/>
    </dgm:pt>
  </dgm:ptLst>
  <dgm:cxnLst>
    <dgm:cxn modelId="{70593115-93FA-4CF2-BDDA-21B854C846FE}" srcId="{C2172FB7-1696-44D5-B62E-86EF7625CB47}" destId="{254649B9-F7CD-42A7-85AC-AE79F66A043E}" srcOrd="0" destOrd="0" parTransId="{2F67FF5C-CAB0-48B5-9465-2B421DC3672D}" sibTransId="{9B8F6685-0BE5-4E33-A10E-66633982DD53}"/>
    <dgm:cxn modelId="{A6EA1029-9B12-4D06-A3FB-036A8FA8CDD7}" type="presOf" srcId="{7C77B135-65D9-4814-9AC3-CE81F2CCF96A}" destId="{7FEA431D-782F-4FD0-87A4-5E26E8C7BA40}" srcOrd="0" destOrd="0" presId="urn:microsoft.com/office/officeart/2011/layout/HexagonRadial"/>
    <dgm:cxn modelId="{705BAD39-CABC-4AED-A41D-C879C733C1AE}" type="presOf" srcId="{254649B9-F7CD-42A7-85AC-AE79F66A043E}" destId="{7C6C3E15-6012-45DA-A0EE-8017CECBB9FE}" srcOrd="0" destOrd="0" presId="urn:microsoft.com/office/officeart/2011/layout/HexagonRadial"/>
    <dgm:cxn modelId="{C32B0E7F-D451-4132-B685-CBC34923A926}" type="presOf" srcId="{0ED1B202-85AA-4AFB-B6B3-69E2AB403FC1}" destId="{5CA0B89B-5923-4AD5-8BEA-22DD6A9526A3}" srcOrd="0" destOrd="0" presId="urn:microsoft.com/office/officeart/2011/layout/HexagonRadial"/>
    <dgm:cxn modelId="{12255192-4FBB-4096-B7E7-E230B275C18A}" srcId="{0ED1B202-85AA-4AFB-B6B3-69E2AB403FC1}" destId="{C2172FB7-1696-44D5-B62E-86EF7625CB47}" srcOrd="0" destOrd="0" parTransId="{B6D40C23-7BC8-4543-AF04-0914F1DC232C}" sibTransId="{DAAB761F-9D04-41BE-BCF6-92F8B5044878}"/>
    <dgm:cxn modelId="{E08E80B3-29BD-4FA1-A583-9C4F21A6AFCA}" srcId="{C2172FB7-1696-44D5-B62E-86EF7625CB47}" destId="{7C77B135-65D9-4814-9AC3-CE81F2CCF96A}" srcOrd="1" destOrd="0" parTransId="{C6C2651D-B35F-478B-B93B-DCD43B065607}" sibTransId="{FBD5E443-D6B1-48FA-948F-40993E75E3CD}"/>
    <dgm:cxn modelId="{A74B31CE-9524-42AC-8467-7D23308F7370}" type="presOf" srcId="{C2172FB7-1696-44D5-B62E-86EF7625CB47}" destId="{70C6E78B-7048-4C52-87C3-FE738ECEA953}" srcOrd="0" destOrd="0" presId="urn:microsoft.com/office/officeart/2011/layout/HexagonRadial"/>
    <dgm:cxn modelId="{13848A64-1A56-40C0-8B35-0FA37C98DB4B}" type="presParOf" srcId="{5CA0B89B-5923-4AD5-8BEA-22DD6A9526A3}" destId="{70C6E78B-7048-4C52-87C3-FE738ECEA953}" srcOrd="0" destOrd="0" presId="urn:microsoft.com/office/officeart/2011/layout/HexagonRadial"/>
    <dgm:cxn modelId="{32624F00-45B8-4F88-BC0F-C99FF63A919D}" type="presParOf" srcId="{5CA0B89B-5923-4AD5-8BEA-22DD6A9526A3}" destId="{89E93B79-19F1-457B-B122-1434C88942B8}" srcOrd="1" destOrd="0" presId="urn:microsoft.com/office/officeart/2011/layout/HexagonRadial"/>
    <dgm:cxn modelId="{59EA9D75-F8EB-4B3F-B2FE-450D07B02D20}" type="presParOf" srcId="{89E93B79-19F1-457B-B122-1434C88942B8}" destId="{10C8E0A7-F0BD-4E00-8C2F-E1ABAC56D6A9}" srcOrd="0" destOrd="0" presId="urn:microsoft.com/office/officeart/2011/layout/HexagonRadial"/>
    <dgm:cxn modelId="{48CBBE72-F0C0-4542-8B51-5653A81F0D56}" type="presParOf" srcId="{5CA0B89B-5923-4AD5-8BEA-22DD6A9526A3}" destId="{7C6C3E15-6012-45DA-A0EE-8017CECBB9FE}" srcOrd="2" destOrd="0" presId="urn:microsoft.com/office/officeart/2011/layout/HexagonRadial"/>
    <dgm:cxn modelId="{5ABFE50F-BCF2-465F-91DC-49F8917D88BA}" type="presParOf" srcId="{5CA0B89B-5923-4AD5-8BEA-22DD6A9526A3}" destId="{8E9CB6D2-AC05-42B6-91E8-AFA561DAA9FA}" srcOrd="3" destOrd="0" presId="urn:microsoft.com/office/officeart/2011/layout/HexagonRadial"/>
    <dgm:cxn modelId="{9C81BF30-9281-466A-AA8D-9924AD84AEDC}" type="presParOf" srcId="{8E9CB6D2-AC05-42B6-91E8-AFA561DAA9FA}" destId="{93B9B192-496A-42E8-B7A9-43F23172E602}" srcOrd="0" destOrd="0" presId="urn:microsoft.com/office/officeart/2011/layout/HexagonRadial"/>
    <dgm:cxn modelId="{64CA07D8-5261-465B-8F9D-915B7045B2E4}" type="presParOf" srcId="{5CA0B89B-5923-4AD5-8BEA-22DD6A9526A3}" destId="{7FEA431D-782F-4FD0-87A4-5E26E8C7BA40}" srcOrd="4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C6E78B-7048-4C52-87C3-FE738ECEA953}">
      <dsp:nvSpPr>
        <dsp:cNvPr id="0" name=""/>
        <dsp:cNvSpPr/>
      </dsp:nvSpPr>
      <dsp:spPr>
        <a:xfrm>
          <a:off x="3868586" y="787460"/>
          <a:ext cx="2778418" cy="2403243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6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آزمون</a:t>
          </a:r>
          <a:r>
            <a:rPr lang="fa-IR" sz="6000" b="1" kern="1200" dirty="0">
              <a:cs typeface="B Kamran" panose="00000400000000000000" pitchFamily="2" charset="-78"/>
            </a:rPr>
            <a:t> </a:t>
          </a:r>
          <a:r>
            <a:rPr lang="fa-IR" sz="6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علوم</a:t>
          </a:r>
          <a:r>
            <a:rPr lang="fa-IR" sz="6000" b="1" kern="1200" dirty="0">
              <a:cs typeface="B Kamran" panose="00000400000000000000" pitchFamily="2" charset="-78"/>
            </a:rPr>
            <a:t> </a:t>
          </a:r>
          <a:endParaRPr lang="en-US" sz="6000" b="1" kern="1200" dirty="0">
            <a:cs typeface="B Kamran" panose="00000400000000000000" pitchFamily="2" charset="-78"/>
          </a:endParaRPr>
        </a:p>
      </dsp:txBody>
      <dsp:txXfrm>
        <a:off x="4328990" y="1185695"/>
        <a:ext cx="1857610" cy="1606773"/>
      </dsp:txXfrm>
    </dsp:sp>
    <dsp:sp modelId="{93B9B192-496A-42E8-B7A9-43F23172E602}">
      <dsp:nvSpPr>
        <dsp:cNvPr id="0" name=""/>
        <dsp:cNvSpPr/>
      </dsp:nvSpPr>
      <dsp:spPr>
        <a:xfrm>
          <a:off x="2243271" y="3448000"/>
          <a:ext cx="1048433" cy="903337"/>
        </a:xfrm>
        <a:prstGeom prst="hexagon">
          <a:avLst>
            <a:gd name="adj" fmla="val 28900"/>
            <a:gd name="vf" fmla="val 115470"/>
          </a:avLst>
        </a:prstGeom>
        <a:noFill/>
        <a:ln w="6350" cap="flat" cmpd="sng" algn="ctr">
          <a:noFill/>
          <a:prstDash val="solid"/>
          <a:miter lim="800000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C6C3E15-6012-45DA-A0EE-8017CECBB9FE}">
      <dsp:nvSpPr>
        <dsp:cNvPr id="0" name=""/>
        <dsp:cNvSpPr/>
      </dsp:nvSpPr>
      <dsp:spPr>
        <a:xfrm>
          <a:off x="6723952" y="1022549"/>
          <a:ext cx="2276611" cy="196985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درست و </a:t>
          </a:r>
          <a:r>
            <a:rPr lang="fa-IR" sz="44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  <a:hlinkClick xmlns:r="http://schemas.openxmlformats.org/officeDocument/2006/relationships" r:id="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نادرست</a:t>
          </a:r>
          <a:endParaRPr lang="en-US" sz="4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amran" panose="00000400000000000000" pitchFamily="2" charset="-78"/>
          </a:endParaRPr>
        </a:p>
      </dsp:txBody>
      <dsp:txXfrm>
        <a:off x="7101265" y="1349021"/>
        <a:ext cx="1521985" cy="1316906"/>
      </dsp:txXfrm>
    </dsp:sp>
    <dsp:sp modelId="{7FEA431D-782F-4FD0-87A4-5E26E8C7BA40}">
      <dsp:nvSpPr>
        <dsp:cNvPr id="0" name=""/>
        <dsp:cNvSpPr/>
      </dsp:nvSpPr>
      <dsp:spPr>
        <a:xfrm>
          <a:off x="1562008" y="1014804"/>
          <a:ext cx="2276611" cy="1969850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60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rPr>
            <a:t>جاخالی</a:t>
          </a:r>
          <a:endParaRPr lang="en-US" sz="60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Kamran" panose="00000400000000000000" pitchFamily="2" charset="-78"/>
          </a:endParaRPr>
        </a:p>
      </dsp:txBody>
      <dsp:txXfrm>
        <a:off x="1939321" y="1341276"/>
        <a:ext cx="1521985" cy="13169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CF5FD-CCBD-4F94-855D-9E0C84FE36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0D0C68-0B3D-4BC7-9300-4B2391E134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152F25-3E24-4EB4-933B-739AD881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1B046-7200-407E-9DB8-EB8384AEB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8A980-7291-433F-B04B-0B94D9225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8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E7DE7-7F91-4CC8-8B65-60AE3D38F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A72505-3FA1-4C61-B8BE-E4CE0231B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07043-A6DF-42F9-ADFF-3766F658E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4E60E-7D01-4373-AB6C-7A5B0BAE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25D1B-1158-4EE4-86C1-212B3C19A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4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1E598D-DB75-4259-B455-0BE1D717A1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73EC43-6B2A-46D3-8BB9-202027AD52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DCE77C-165D-4797-B581-5A4DE5384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5C1BB7-A053-4533-A287-3CDF20A355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716B7-815D-4782-BE29-B08A546D0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40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AAA2E-1742-4BFD-A629-909A8608C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C67EB-6A6C-41D1-BF88-902951896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11AD60-2D4E-4305-8762-71444356F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4CC24-D88D-4867-A4D6-8BFEF0C81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87BEC-C984-4093-A0D3-175D460B2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11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95CD3-BF9A-4BF8-BC97-CA55C4A34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9FD7D5-9DBB-4E80-8775-82F70B524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3F168-D4FF-475B-97CC-F7DC291E3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40730-86B3-4337-98DA-9C136D5D0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90473-3BA1-489E-85CA-4BB52EA1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8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1B14D-1307-4A85-8841-CB07AD392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27054-2E42-4661-A7B1-AAD713364E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102D61-C2DD-4322-B468-CBD2D061E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4254A-CF75-425C-8974-427466FF3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EC772F-B97C-4B25-802A-7382A2C96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86DBFE-0DBE-4AC0-9414-13864D0E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821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8077-31C5-42BB-A023-663C6B214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4E1CAA-BD09-49F1-92F2-570100CBD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58F30-D039-467F-9EA1-4CE91E4E5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323EC0-A7EA-46E7-88F4-BFF80A4C1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0568CE-1FAD-45C9-BF00-27F93BA3B9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1C0D63-9ED9-4988-A2D1-3C99375D9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2A0F297-8810-4FE9-941B-4AA05395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D04FA1-74C1-4BCD-AECD-98F49545E4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25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EE8A6-1698-4847-9C4A-4D4CE1277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00CCE-6CB2-457C-9F5D-B0B1431301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EE708-98F1-47F5-AEB3-BFB6F5770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D18D87-FE04-4F98-BF6A-596CD5CDB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032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96F282-D44A-4AAF-A39D-332308A4C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693B6D-F295-4426-B6EA-1299B48B6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96A1E-7F1C-407D-A4F7-C206C61B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4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78D2E-FD84-432A-8C84-809943911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BF4B45-D401-4F8C-AC47-7DC9EE356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5190428-FC80-414D-8C9C-24C03C0EC8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CB0646-BC69-4029-95ED-D7ED641AC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1F0698-38E1-4F5F-ADFE-B583EE4C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45A5E-4FA1-4D96-B97E-CCF41C149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01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FEB62-0645-4C9B-B198-996322E2A1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49AAA9-D7AB-4281-9BE2-FDEF06FEA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586FC5-E4B4-4992-9597-199BD95D30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65BF63-CB90-432B-B6D8-32313D41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D852B6-0F3F-4F3E-9624-E2D9C36B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BE2D3-54F1-4B0E-A631-78B73F096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117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696320-D349-43C6-9069-2A1C78137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153A4D-1954-4CA1-A263-79C03CCD36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663B65-7E50-49D6-97D4-A92BAFC266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72958-5EC4-4E1D-BC1A-2957B906F908}" type="datetimeFigureOut">
              <a:rPr lang="en-US" smtClean="0"/>
              <a:t>1/14/2022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3A495F-FACE-42FE-9E5F-939B31FB62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9F42B-9833-4BC5-B000-60BDB370FD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6640-1119-4938-BE82-60299AB7CC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49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slide" Target="slide3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9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2495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D3158FC-6CDD-4BF9-A22A-E163AA2FF95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11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2D170BE-3D80-4503-95AD-B4DBAD038F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a-IR" sz="8000" b="1" dirty="0">
                <a:solidFill>
                  <a:srgbClr val="0070C0"/>
                </a:solidFill>
                <a:cs typeface="B Kamran" panose="00000400000000000000" pitchFamily="2" charset="-78"/>
              </a:rPr>
              <a:t>آزمون علوم </a:t>
            </a:r>
            <a:endParaRPr lang="en-US" sz="8000" b="1" dirty="0">
              <a:solidFill>
                <a:srgbClr val="0070C0"/>
              </a:solidFill>
              <a:cs typeface="B Kamran" panose="00000400000000000000" pitchFamily="2" charset="-78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BD996B-E009-44B6-A5C3-6FB51089D0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solidFill>
                  <a:srgbClr val="002060"/>
                </a:solidFill>
                <a:cs typeface="B Kamran" panose="00000400000000000000" pitchFamily="2" charset="-78"/>
              </a:rPr>
              <a:t>پایه ی ششم</a:t>
            </a:r>
            <a:endParaRPr lang="en-US" sz="4000" b="1" dirty="0">
              <a:solidFill>
                <a:srgbClr val="002060"/>
              </a:solidFill>
              <a:cs typeface="B Kamran" panose="00000400000000000000" pitchFamily="2" charset="-78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EB49F3F-9F91-4B60-AAC3-092C9BC9C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693" b="93144" l="5674" r="89894">
                        <a14:foregroundMark x1="61879" y1="41135" x2="61525" y2="82742"/>
                        <a14:foregroundMark x1="35638" y1="89598" x2="57624" y2="89362"/>
                        <a14:foregroundMark x1="57624" y1="89362" x2="62411" y2="91017"/>
                        <a14:foregroundMark x1="5851" y1="92671" x2="8333" y2="92908"/>
                        <a14:foregroundMark x1="11348" y1="92671" x2="11348" y2="92671"/>
                        <a14:foregroundMark x1="13830" y1="92671" x2="20567" y2="93144"/>
                        <a14:foregroundMark x1="39007" y1="24586" x2="38830" y2="22931"/>
                        <a14:foregroundMark x1="42199" y1="26005" x2="42376" y2="26005"/>
                        <a14:foregroundMark x1="46454" y1="24823" x2="46631" y2="24823"/>
                        <a14:foregroundMark x1="51064" y1="21513" x2="51596" y2="21513"/>
                        <a14:foregroundMark x1="31383" y1="22931" x2="31383" y2="22931"/>
                        <a14:foregroundMark x1="40780" y1="17967" x2="40780" y2="17967"/>
                        <a14:foregroundMark x1="50887" y1="17967" x2="50887" y2="17967"/>
                        <a14:foregroundMark x1="33865" y1="24586" x2="33865" y2="24586"/>
                        <a14:backgroundMark x1="22695" y1="75177" x2="25532" y2="49882"/>
                        <a14:backgroundMark x1="17021" y1="74232" x2="24468" y2="85106"/>
                        <a14:backgroundMark x1="24468" y1="85106" x2="32092" y2="75414"/>
                        <a14:backgroundMark x1="32092" y1="75414" x2="38121" y2="73522"/>
                        <a14:backgroundMark x1="48582" y1="72577" x2="53546" y2="58865"/>
                        <a14:backgroundMark x1="53546" y1="58865" x2="54255" y2="46809"/>
                        <a14:backgroundMark x1="54255" y1="46809" x2="54965" y2="73995"/>
                        <a14:backgroundMark x1="54965" y1="73995" x2="56738" y2="60047"/>
                        <a14:backgroundMark x1="17021" y1="82506" x2="29433" y2="81797"/>
                        <a14:backgroundMark x1="29433" y1="81797" x2="35816" y2="78487"/>
                        <a14:backgroundMark x1="35816" y1="78487" x2="37589" y2="76123"/>
                        <a14:backgroundMark x1="67376" y1="50591" x2="68262" y2="80615"/>
                        <a14:backgroundMark x1="68262" y1="80615" x2="74468" y2="52719"/>
                        <a14:backgroundMark x1="74468" y1="52719" x2="79433" y2="74941"/>
                        <a14:backgroundMark x1="79433" y1="74941" x2="82270" y2="53428"/>
                        <a14:backgroundMark x1="81206" y1="87707" x2="70567" y2="87707"/>
                        <a14:backgroundMark x1="70567" y1="87707" x2="74645" y2="86761"/>
                        <a14:backgroundMark x1="18972" y1="87707" x2="33333" y2="7966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582" y="1140258"/>
            <a:ext cx="2297545" cy="172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14781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E7281EF1-3B92-4004-AB2E-6FDD96D1E77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116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9637448-40B0-44C3-8A82-E6CD9D5C4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A4723B7F-B737-4070-AFA0-F9B2376B7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996213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9063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586015C-A8FA-40EA-82D1-B162D9A9D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417"/>
          <a:stretch/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CF2C0C-912B-4B7F-B4F9-4847A98D2FE4}"/>
              </a:ext>
            </a:extLst>
          </p:cNvPr>
          <p:cNvSpPr txBox="1"/>
          <p:nvPr/>
        </p:nvSpPr>
        <p:spPr>
          <a:xfrm>
            <a:off x="3824748" y="3727264"/>
            <a:ext cx="7865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اولین مرحله ی ساخت کاغذ                    است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C0BD09-16CA-48BC-9BE4-5948B40A9499}"/>
              </a:ext>
            </a:extLst>
          </p:cNvPr>
          <p:cNvSpPr txBox="1"/>
          <p:nvPr/>
        </p:nvSpPr>
        <p:spPr>
          <a:xfrm>
            <a:off x="3723968" y="1785212"/>
            <a:ext cx="7865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جاهای خالی را پر کنید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9D0FE700-2121-4A4A-A96E-052EB370653E}"/>
              </a:ext>
            </a:extLst>
          </p:cNvPr>
          <p:cNvSpPr/>
          <p:nvPr/>
        </p:nvSpPr>
        <p:spPr>
          <a:xfrm>
            <a:off x="11589775" y="1917067"/>
            <a:ext cx="462117" cy="38262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tar: 5 Points 8">
            <a:extLst>
              <a:ext uri="{FF2B5EF4-FFF2-40B4-BE49-F238E27FC236}">
                <a16:creationId xmlns:a16="http://schemas.microsoft.com/office/drawing/2014/main" id="{2F901221-69B2-4D7C-B9DD-66EE286168B7}"/>
              </a:ext>
            </a:extLst>
          </p:cNvPr>
          <p:cNvSpPr/>
          <p:nvPr/>
        </p:nvSpPr>
        <p:spPr>
          <a:xfrm>
            <a:off x="11707146" y="4778156"/>
            <a:ext cx="462117" cy="38262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AE1D2A-BE7F-463E-84C2-2477E81AD1DC}"/>
              </a:ext>
            </a:extLst>
          </p:cNvPr>
          <p:cNvSpPr txBox="1"/>
          <p:nvPr/>
        </p:nvSpPr>
        <p:spPr>
          <a:xfrm>
            <a:off x="4220496" y="4646301"/>
            <a:ext cx="74700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جنس هسته بیشتر از       و        است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3" name="Star: 5 Points 12">
            <a:extLst>
              <a:ext uri="{FF2B5EF4-FFF2-40B4-BE49-F238E27FC236}">
                <a16:creationId xmlns:a16="http://schemas.microsoft.com/office/drawing/2014/main" id="{DC9E9F03-C5C1-44DD-AB6E-8C2BFCDEFB5C}"/>
              </a:ext>
            </a:extLst>
          </p:cNvPr>
          <p:cNvSpPr/>
          <p:nvPr/>
        </p:nvSpPr>
        <p:spPr>
          <a:xfrm>
            <a:off x="11690555" y="3832849"/>
            <a:ext cx="462117" cy="38262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CB614BC-CB9B-42FA-9F46-3FB2B248B914}"/>
              </a:ext>
            </a:extLst>
          </p:cNvPr>
          <p:cNvSpPr txBox="1"/>
          <p:nvPr/>
        </p:nvSpPr>
        <p:spPr>
          <a:xfrm>
            <a:off x="3669891" y="5506009"/>
            <a:ext cx="81509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اسید ها به دو دسته تقسیم می شوند ، اسید          و اسید         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5" name="Star: 5 Points 14">
            <a:extLst>
              <a:ext uri="{FF2B5EF4-FFF2-40B4-BE49-F238E27FC236}">
                <a16:creationId xmlns:a16="http://schemas.microsoft.com/office/drawing/2014/main" id="{7925174D-07CF-47F3-922B-432CD8111B3A}"/>
              </a:ext>
            </a:extLst>
          </p:cNvPr>
          <p:cNvSpPr/>
          <p:nvPr/>
        </p:nvSpPr>
        <p:spPr>
          <a:xfrm>
            <a:off x="11766756" y="5626768"/>
            <a:ext cx="462117" cy="382620"/>
          </a:xfrm>
          <a:prstGeom prst="star5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D438498-BE0A-4E93-8772-1E685A1A28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693" b="92435" l="9752" r="89894">
                        <a14:foregroundMark x1="33688" y1="91962" x2="56206" y2="90780"/>
                        <a14:foregroundMark x1="56206" y1="90780" x2="62943" y2="82506"/>
                        <a14:foregroundMark x1="62943" y1="82506" x2="62057" y2="41135"/>
                        <a14:foregroundMark x1="62057" y1="41135" x2="49645" y2="40189"/>
                        <a14:foregroundMark x1="62766" y1="86998" x2="61879" y2="85816"/>
                        <a14:foregroundMark x1="56560" y1="86525" x2="56028" y2="86525"/>
                        <a14:foregroundMark x1="49645" y1="86761" x2="35284" y2="87707"/>
                        <a14:foregroundMark x1="35284" y1="87707" x2="35106" y2="86052"/>
                        <a14:foregroundMark x1="25709" y1="92435" x2="25709" y2="92435"/>
                        <a14:foregroundMark x1="38830" y1="24350" x2="38830" y2="24350"/>
                        <a14:foregroundMark x1="42376" y1="26241" x2="42376" y2="26241"/>
                        <a14:foregroundMark x1="46809" y1="24350" x2="46809" y2="24350"/>
                        <a14:foregroundMark x1="51418" y1="21749" x2="51418" y2="21749"/>
                        <a14:foregroundMark x1="40957" y1="18203" x2="40957" y2="18203"/>
                        <a14:backgroundMark x1="19858" y1="82506" x2="36170" y2="71395"/>
                        <a14:backgroundMark x1="36170" y1="71395" x2="30496" y2="60284"/>
                        <a14:backgroundMark x1="30496" y1="60284" x2="23404" y2="60047"/>
                        <a14:backgroundMark x1="23404" y1="60047" x2="25532" y2="49882"/>
                        <a14:backgroundMark x1="25532" y1="49882" x2="25355" y2="46336"/>
                        <a14:backgroundMark x1="22340" y1="86761" x2="37234" y2="73050"/>
                        <a14:backgroundMark x1="37234" y1="73050" x2="45390" y2="70449"/>
                        <a14:backgroundMark x1="45390" y1="70449" x2="54255" y2="74468"/>
                        <a14:backgroundMark x1="54255" y1="74468" x2="54787" y2="50591"/>
                        <a14:backgroundMark x1="75177" y1="81087" x2="71454" y2="72813"/>
                        <a14:backgroundMark x1="71454" y1="72813" x2="68617" y2="58156"/>
                        <a14:backgroundMark x1="68617" y1="58156" x2="75887" y2="61702"/>
                        <a14:backgroundMark x1="75887" y1="61702" x2="81206" y2="82742"/>
                        <a14:backgroundMark x1="79965" y1="87943" x2="73936" y2="85106"/>
                        <a14:backgroundMark x1="26596" y1="87234" x2="33511" y2="80142"/>
                        <a14:backgroundMark x1="33511" y1="80142" x2="33333" y2="8014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908" y="1533624"/>
            <a:ext cx="4774789" cy="3581092"/>
          </a:xfrm>
          <a:prstGeom prst="rect">
            <a:avLst/>
          </a:prstGeom>
        </p:spPr>
      </p:pic>
      <p:sp>
        <p:nvSpPr>
          <p:cNvPr id="18" name="Ribbon: Tilted Up 17">
            <a:extLst>
              <a:ext uri="{FF2B5EF4-FFF2-40B4-BE49-F238E27FC236}">
                <a16:creationId xmlns:a16="http://schemas.microsoft.com/office/drawing/2014/main" id="{16B1EFA2-8E88-47DB-91C5-43A8901ECCB0}"/>
              </a:ext>
            </a:extLst>
          </p:cNvPr>
          <p:cNvSpPr/>
          <p:nvPr/>
        </p:nvSpPr>
        <p:spPr>
          <a:xfrm>
            <a:off x="3723968" y="233517"/>
            <a:ext cx="4355691" cy="1457171"/>
          </a:xfrm>
          <a:prstGeom prst="ribbon2">
            <a:avLst/>
          </a:prstGeom>
          <a:effectLst>
            <a:glow rad="431800">
              <a:srgbClr val="FF0000">
                <a:alpha val="40000"/>
              </a:srgbClr>
            </a:glow>
            <a:outerShdw blurRad="63500" sx="114000" sy="114000" algn="c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DAF1BD-4516-4226-B599-68C7BEB373DB}"/>
              </a:ext>
            </a:extLst>
          </p:cNvPr>
          <p:cNvSpPr txBox="1"/>
          <p:nvPr/>
        </p:nvSpPr>
        <p:spPr>
          <a:xfrm>
            <a:off x="4903839" y="365125"/>
            <a:ext cx="20647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بازگشت </a:t>
            </a:r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  <a:hlinkClick r:id="rId5" action="ppaction://hlinksldjump"/>
              </a:rPr>
              <a:t>به</a:t>
            </a:r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 صفحه ی اصلی آزمون 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DDDB1D-6A1F-47D6-8030-A8792D13CAD9}"/>
              </a:ext>
            </a:extLst>
          </p:cNvPr>
          <p:cNvSpPr txBox="1"/>
          <p:nvPr/>
        </p:nvSpPr>
        <p:spPr>
          <a:xfrm>
            <a:off x="5936226" y="3647088"/>
            <a:ext cx="2258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بریدن درخت  </a:t>
            </a:r>
            <a:endParaRPr lang="en-US" sz="40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CDDBB6C-B5B8-4B43-B665-D679E69D2306}"/>
              </a:ext>
            </a:extLst>
          </p:cNvPr>
          <p:cNvSpPr txBox="1"/>
          <p:nvPr/>
        </p:nvSpPr>
        <p:spPr>
          <a:xfrm>
            <a:off x="8556829" y="4646301"/>
            <a:ext cx="11036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آهن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80D5774-164B-484A-B599-4A6E439305AB}"/>
              </a:ext>
            </a:extLst>
          </p:cNvPr>
          <p:cNvSpPr txBox="1"/>
          <p:nvPr/>
        </p:nvSpPr>
        <p:spPr>
          <a:xfrm>
            <a:off x="7605558" y="4656618"/>
            <a:ext cx="9359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نیکل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58BE35-F9C0-4AD1-B6A3-7349E465672C}"/>
              </a:ext>
            </a:extLst>
          </p:cNvPr>
          <p:cNvSpPr txBox="1"/>
          <p:nvPr/>
        </p:nvSpPr>
        <p:spPr>
          <a:xfrm>
            <a:off x="4903839" y="5497183"/>
            <a:ext cx="1848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خوراکی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0213C36-EAD4-4884-954F-356E516AD8B2}"/>
              </a:ext>
            </a:extLst>
          </p:cNvPr>
          <p:cNvSpPr txBox="1"/>
          <p:nvPr/>
        </p:nvSpPr>
        <p:spPr>
          <a:xfrm>
            <a:off x="3342354" y="5545618"/>
            <a:ext cx="15614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صنعتی</a:t>
            </a:r>
            <a:r>
              <a:rPr lang="fa-IR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85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1E62DDF-B734-4E74-A8E5-3B695FB638B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049"/>
          <a:stretch/>
        </p:blipFill>
        <p:spPr>
          <a:xfrm>
            <a:off x="0" y="0"/>
            <a:ext cx="12191999" cy="685799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BC21801-F068-4473-8BE2-67846236BEF8}"/>
              </a:ext>
            </a:extLst>
          </p:cNvPr>
          <p:cNvSpPr txBox="1"/>
          <p:nvPr/>
        </p:nvSpPr>
        <p:spPr>
          <a:xfrm>
            <a:off x="4630994" y="1798257"/>
            <a:ext cx="7393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درست یا نادرست بودن جملات زیر را مشخص کنید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7" name="Heart 6">
            <a:extLst>
              <a:ext uri="{FF2B5EF4-FFF2-40B4-BE49-F238E27FC236}">
                <a16:creationId xmlns:a16="http://schemas.microsoft.com/office/drawing/2014/main" id="{9BFA4D29-39BE-4C26-A708-937155C5DEE0}"/>
              </a:ext>
            </a:extLst>
          </p:cNvPr>
          <p:cNvSpPr/>
          <p:nvPr/>
        </p:nvSpPr>
        <p:spPr>
          <a:xfrm>
            <a:off x="11353796" y="2070770"/>
            <a:ext cx="334297" cy="285135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6C30FF-9C90-4E99-B3F7-26D0BED08B5A}"/>
              </a:ext>
            </a:extLst>
          </p:cNvPr>
          <p:cNvSpPr txBox="1"/>
          <p:nvPr/>
        </p:nvSpPr>
        <p:spPr>
          <a:xfrm>
            <a:off x="6499123" y="3097160"/>
            <a:ext cx="7118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جنس هسته ی خارجی ، خمیری است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67528CA8-E4F4-473A-B039-FB0D08EA881F}"/>
              </a:ext>
            </a:extLst>
          </p:cNvPr>
          <p:cNvSpPr/>
          <p:nvPr/>
        </p:nvSpPr>
        <p:spPr>
          <a:xfrm>
            <a:off x="11353799" y="3316118"/>
            <a:ext cx="334297" cy="285135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B8E5154-B9A4-4AEE-A93A-B135F950DB43}"/>
              </a:ext>
            </a:extLst>
          </p:cNvPr>
          <p:cNvSpPr txBox="1"/>
          <p:nvPr/>
        </p:nvSpPr>
        <p:spPr>
          <a:xfrm>
            <a:off x="4955458" y="4106268"/>
            <a:ext cx="7787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زمین لرزه باعث آزاد شدن انرژی زمین می شود . 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1" name="Heart 10">
            <a:extLst>
              <a:ext uri="{FF2B5EF4-FFF2-40B4-BE49-F238E27FC236}">
                <a16:creationId xmlns:a16="http://schemas.microsoft.com/office/drawing/2014/main" id="{0092764B-054E-4CC2-8821-7EB24B0C19BE}"/>
              </a:ext>
            </a:extLst>
          </p:cNvPr>
          <p:cNvSpPr/>
          <p:nvPr/>
        </p:nvSpPr>
        <p:spPr>
          <a:xfrm>
            <a:off x="11353799" y="4348824"/>
            <a:ext cx="334297" cy="285135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A4052C-A753-4C01-A71F-C87C3BD91C6F}"/>
              </a:ext>
            </a:extLst>
          </p:cNvPr>
          <p:cNvSpPr txBox="1"/>
          <p:nvPr/>
        </p:nvSpPr>
        <p:spPr>
          <a:xfrm>
            <a:off x="7337321" y="5115376"/>
            <a:ext cx="8367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باز ها موادی ترش مزه هستند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3" name="Heart 12">
            <a:extLst>
              <a:ext uri="{FF2B5EF4-FFF2-40B4-BE49-F238E27FC236}">
                <a16:creationId xmlns:a16="http://schemas.microsoft.com/office/drawing/2014/main" id="{E48684CE-798B-45C8-B0DD-5CBE95741E9C}"/>
              </a:ext>
            </a:extLst>
          </p:cNvPr>
          <p:cNvSpPr/>
          <p:nvPr/>
        </p:nvSpPr>
        <p:spPr>
          <a:xfrm>
            <a:off x="11353798" y="5377596"/>
            <a:ext cx="334297" cy="285135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ECED96-AB03-4F54-999E-7148D3C19D30}"/>
              </a:ext>
            </a:extLst>
          </p:cNvPr>
          <p:cNvSpPr txBox="1"/>
          <p:nvPr/>
        </p:nvSpPr>
        <p:spPr>
          <a:xfrm>
            <a:off x="2022985" y="6058758"/>
            <a:ext cx="9330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مردمان قدیم روی غار ها ، چوب ، چرم و سنگ می نوشتند .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BDE1C213-76CD-44EC-8253-97EB85DEA745}"/>
              </a:ext>
            </a:extLst>
          </p:cNvPr>
          <p:cNvSpPr/>
          <p:nvPr/>
        </p:nvSpPr>
        <p:spPr>
          <a:xfrm>
            <a:off x="11353797" y="6350307"/>
            <a:ext cx="334297" cy="285135"/>
          </a:xfrm>
          <a:prstGeom prst="hea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65A00D-D78E-42E9-8500-C750ADCE46A7}"/>
              </a:ext>
            </a:extLst>
          </p:cNvPr>
          <p:cNvSpPr txBox="1"/>
          <p:nvPr/>
        </p:nvSpPr>
        <p:spPr>
          <a:xfrm>
            <a:off x="2337785" y="1737176"/>
            <a:ext cx="2054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54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درست</a:t>
            </a:r>
            <a:endParaRPr lang="en-US" sz="54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1A8C33-6E9D-4BC2-8B6C-D099D8B697AD}"/>
              </a:ext>
            </a:extLst>
          </p:cNvPr>
          <p:cNvSpPr txBox="1"/>
          <p:nvPr/>
        </p:nvSpPr>
        <p:spPr>
          <a:xfrm>
            <a:off x="503907" y="1713932"/>
            <a:ext cx="20549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نا</a:t>
            </a:r>
            <a:r>
              <a:rPr lang="fa-IR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درست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  <p:sp>
        <p:nvSpPr>
          <p:cNvPr id="38" name="مربع 2">
            <a:extLst>
              <a:ext uri="{FF2B5EF4-FFF2-40B4-BE49-F238E27FC236}">
                <a16:creationId xmlns:a16="http://schemas.microsoft.com/office/drawing/2014/main" id="{1EB683B8-C2F2-41CC-85AC-C83F7CB3D78D}"/>
              </a:ext>
            </a:extLst>
          </p:cNvPr>
          <p:cNvSpPr txBox="1"/>
          <p:nvPr/>
        </p:nvSpPr>
        <p:spPr>
          <a:xfrm>
            <a:off x="2703807" y="2664690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39" name="مربع 3">
            <a:extLst>
              <a:ext uri="{FF2B5EF4-FFF2-40B4-BE49-F238E27FC236}">
                <a16:creationId xmlns:a16="http://schemas.microsoft.com/office/drawing/2014/main" id="{654E33A7-5111-4861-B001-FD66D81A1AF0}"/>
              </a:ext>
            </a:extLst>
          </p:cNvPr>
          <p:cNvSpPr txBox="1"/>
          <p:nvPr/>
        </p:nvSpPr>
        <p:spPr>
          <a:xfrm>
            <a:off x="2703807" y="3840179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6FC86A8-F7D4-4A43-8452-924C0807C49A}"/>
              </a:ext>
            </a:extLst>
          </p:cNvPr>
          <p:cNvSpPr txBox="1"/>
          <p:nvPr/>
        </p:nvSpPr>
        <p:spPr>
          <a:xfrm>
            <a:off x="2703807" y="4835505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41" name="مربع 5">
            <a:extLst>
              <a:ext uri="{FF2B5EF4-FFF2-40B4-BE49-F238E27FC236}">
                <a16:creationId xmlns:a16="http://schemas.microsoft.com/office/drawing/2014/main" id="{EFB34BC6-E9D4-47C1-92F8-A4FD1CA7BA9A}"/>
              </a:ext>
            </a:extLst>
          </p:cNvPr>
          <p:cNvSpPr txBox="1"/>
          <p:nvPr/>
        </p:nvSpPr>
        <p:spPr>
          <a:xfrm>
            <a:off x="2703807" y="5874091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42" name="مربع 1">
            <a:extLst>
              <a:ext uri="{FF2B5EF4-FFF2-40B4-BE49-F238E27FC236}">
                <a16:creationId xmlns:a16="http://schemas.microsoft.com/office/drawing/2014/main" id="{1EEF5368-2739-4ED4-B8C2-282D4934ECC8}"/>
              </a:ext>
            </a:extLst>
          </p:cNvPr>
          <p:cNvSpPr txBox="1"/>
          <p:nvPr/>
        </p:nvSpPr>
        <p:spPr>
          <a:xfrm>
            <a:off x="784191" y="2664689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F2AD3FF-4FFB-4694-AB5A-BFCE79A7DF6A}"/>
              </a:ext>
            </a:extLst>
          </p:cNvPr>
          <p:cNvSpPr txBox="1"/>
          <p:nvPr/>
        </p:nvSpPr>
        <p:spPr>
          <a:xfrm>
            <a:off x="809886" y="3840179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4" name="مربع 4">
            <a:extLst>
              <a:ext uri="{FF2B5EF4-FFF2-40B4-BE49-F238E27FC236}">
                <a16:creationId xmlns:a16="http://schemas.microsoft.com/office/drawing/2014/main" id="{0108878D-C2A4-4049-98ED-4D48931A10F7}"/>
              </a:ext>
            </a:extLst>
          </p:cNvPr>
          <p:cNvSpPr txBox="1"/>
          <p:nvPr/>
        </p:nvSpPr>
        <p:spPr>
          <a:xfrm>
            <a:off x="838200" y="4835504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C8E55BF4-8864-4437-A01C-2388F600643A}"/>
              </a:ext>
            </a:extLst>
          </p:cNvPr>
          <p:cNvSpPr txBox="1"/>
          <p:nvPr/>
        </p:nvSpPr>
        <p:spPr>
          <a:xfrm>
            <a:off x="837515" y="5865580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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6" name="نادرست اول">
            <a:extLst>
              <a:ext uri="{FF2B5EF4-FFF2-40B4-BE49-F238E27FC236}">
                <a16:creationId xmlns:a16="http://schemas.microsoft.com/office/drawing/2014/main" id="{236F54CC-B40F-4905-A668-4017D9CE6122}"/>
              </a:ext>
            </a:extLst>
          </p:cNvPr>
          <p:cNvSpPr txBox="1"/>
          <p:nvPr/>
        </p:nvSpPr>
        <p:spPr>
          <a:xfrm>
            <a:off x="809886" y="2730889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47" name="درست اول">
            <a:extLst>
              <a:ext uri="{FF2B5EF4-FFF2-40B4-BE49-F238E27FC236}">
                <a16:creationId xmlns:a16="http://schemas.microsoft.com/office/drawing/2014/main" id="{42020D9A-563D-4053-8BCE-6D71C76EDC2A}"/>
              </a:ext>
            </a:extLst>
          </p:cNvPr>
          <p:cNvSpPr txBox="1"/>
          <p:nvPr/>
        </p:nvSpPr>
        <p:spPr>
          <a:xfrm>
            <a:off x="2761683" y="3887943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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48" name="درست دوم">
            <a:extLst>
              <a:ext uri="{FF2B5EF4-FFF2-40B4-BE49-F238E27FC236}">
                <a16:creationId xmlns:a16="http://schemas.microsoft.com/office/drawing/2014/main" id="{5C6E7084-7C60-43A8-9867-7A1DD8CDC13D}"/>
              </a:ext>
            </a:extLst>
          </p:cNvPr>
          <p:cNvSpPr txBox="1"/>
          <p:nvPr/>
        </p:nvSpPr>
        <p:spPr>
          <a:xfrm>
            <a:off x="2761683" y="5918447"/>
            <a:ext cx="768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92D050"/>
                </a:solidFill>
                <a:sym typeface="Wingdings 2" panose="05020102010507070707" pitchFamily="18" charset="2"/>
              </a:rPr>
              <a:t></a:t>
            </a:r>
            <a:endParaRPr lang="en-US" sz="6000" dirty="0">
              <a:solidFill>
                <a:srgbClr val="92D050"/>
              </a:solidFill>
            </a:endParaRPr>
          </a:p>
        </p:txBody>
      </p:sp>
      <p:sp>
        <p:nvSpPr>
          <p:cNvPr id="50" name="نادرست دوم">
            <a:extLst>
              <a:ext uri="{FF2B5EF4-FFF2-40B4-BE49-F238E27FC236}">
                <a16:creationId xmlns:a16="http://schemas.microsoft.com/office/drawing/2014/main" id="{E1E17387-246B-4C32-B480-1D898D094DA1}"/>
              </a:ext>
            </a:extLst>
          </p:cNvPr>
          <p:cNvSpPr txBox="1"/>
          <p:nvPr/>
        </p:nvSpPr>
        <p:spPr>
          <a:xfrm>
            <a:off x="837515" y="4929131"/>
            <a:ext cx="88755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  <a:sym typeface="Wingdings 2" panose="05020102010507070707" pitchFamily="18" charset="2"/>
              </a:rPr>
              <a:t></a:t>
            </a:r>
            <a:endParaRPr lang="en-US" sz="6000" dirty="0">
              <a:solidFill>
                <a:srgbClr val="FF0000"/>
              </a:solidFill>
            </a:endParaRPr>
          </a:p>
        </p:txBody>
      </p:sp>
      <p:sp>
        <p:nvSpPr>
          <p:cNvPr id="51" name="Ribbon: Tilted Up 50">
            <a:extLst>
              <a:ext uri="{FF2B5EF4-FFF2-40B4-BE49-F238E27FC236}">
                <a16:creationId xmlns:a16="http://schemas.microsoft.com/office/drawing/2014/main" id="{79668F91-961F-4191-9523-664B6C20142D}"/>
              </a:ext>
            </a:extLst>
          </p:cNvPr>
          <p:cNvSpPr/>
          <p:nvPr/>
        </p:nvSpPr>
        <p:spPr>
          <a:xfrm>
            <a:off x="3723968" y="233517"/>
            <a:ext cx="4355691" cy="1457171"/>
          </a:xfrm>
          <a:prstGeom prst="ribbon2">
            <a:avLst/>
          </a:prstGeom>
          <a:effectLst>
            <a:glow rad="431800">
              <a:srgbClr val="FF0000">
                <a:alpha val="40000"/>
              </a:srgbClr>
            </a:glow>
            <a:outerShdw blurRad="63500" sx="114000" sy="114000" algn="c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A7C8D53-FAB7-4858-9598-5B5FC9CE80CD}"/>
              </a:ext>
            </a:extLst>
          </p:cNvPr>
          <p:cNvSpPr txBox="1"/>
          <p:nvPr/>
        </p:nvSpPr>
        <p:spPr>
          <a:xfrm>
            <a:off x="4903839" y="365125"/>
            <a:ext cx="20647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بازگشت </a:t>
            </a:r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  <a:hlinkClick r:id="rId3" action="ppaction://hlinksldjump"/>
              </a:rPr>
              <a:t>به</a:t>
            </a:r>
            <a:r>
              <a:rPr lang="fa-IR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 صفحه ی اصلی آزمون </a:t>
            </a:r>
            <a:endParaRPr lang="en-US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993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46" grpId="0"/>
      <p:bldP spid="47" grpId="0"/>
      <p:bldP spid="48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BE32352-F4FA-4409-95E1-9C9AA3B00D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978"/>
          <a:stretch/>
        </p:blipFill>
        <p:spPr>
          <a:xfrm>
            <a:off x="0" y="0"/>
            <a:ext cx="12192000" cy="6857999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FDBC011-1EB0-4917-90B1-915112057F5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49" t="12772" r="12757" b="11195"/>
          <a:stretch/>
        </p:blipFill>
        <p:spPr>
          <a:xfrm>
            <a:off x="3714160" y="122547"/>
            <a:ext cx="4147795" cy="416643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363A3E9-B5C0-4D6E-A721-3C388F2DDA57}"/>
              </a:ext>
            </a:extLst>
          </p:cNvPr>
          <p:cNvSpPr txBox="1"/>
          <p:nvPr/>
        </p:nvSpPr>
        <p:spPr>
          <a:xfrm>
            <a:off x="1894788" y="5005633"/>
            <a:ext cx="87669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اشکال نداره </a:t>
            </a:r>
            <a:r>
              <a:rPr lang="fa-IR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دوباره</a:t>
            </a:r>
            <a:r>
              <a:rPr lang="fa-IR" sz="8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Kamran" panose="00000400000000000000" pitchFamily="2" charset="-78"/>
              </a:rPr>
              <a:t> تلاش کن</a:t>
            </a:r>
            <a:endParaRPr lang="en-US" sz="8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Kam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4506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1419</TotalTime>
  <Words>128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 Kamran</vt:lpstr>
      <vt:lpstr>Calibri</vt:lpstr>
      <vt:lpstr>Calibri Light</vt:lpstr>
      <vt:lpstr>Office Theme</vt:lpstr>
      <vt:lpstr>PowerPoint Presentation</vt:lpstr>
      <vt:lpstr>آزمون علوم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آزمون علوم</dc:title>
  <dc:creator>Windows User</dc:creator>
  <cp:lastModifiedBy>Windows User</cp:lastModifiedBy>
  <cp:revision>2</cp:revision>
  <dcterms:created xsi:type="dcterms:W3CDTF">2022-01-14T19:56:58Z</dcterms:created>
  <dcterms:modified xsi:type="dcterms:W3CDTF">2022-01-15T19:36:08Z</dcterms:modified>
</cp:coreProperties>
</file>