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56" r:id="rId3"/>
    <p:sldId id="259" r:id="rId4"/>
    <p:sldId id="260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68" d="100"/>
          <a:sy n="68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90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439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2495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017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8560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37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637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9880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42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958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2634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30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42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856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163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6107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01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440ED0-34A6-4EC9-BB29-7CCDC310753C}" type="datetimeFigureOut">
              <a:rPr lang="fa-IR" smtClean="0"/>
              <a:t>1443/06/04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F883C-C505-4978-AD1C-6A341EE61E8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7479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2.xml"/><Relationship Id="rId5" Type="http://schemas.openxmlformats.org/officeDocument/2006/relationships/slide" Target="slide4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0" y="366993"/>
            <a:ext cx="1971675" cy="1400530"/>
          </a:xfrm>
        </p:spPr>
        <p:txBody>
          <a:bodyPr/>
          <a:lstStyle/>
          <a:p>
            <a:r>
              <a:rPr lang="fa-IR" dirty="0" smtClean="0"/>
              <a:t>به نام خدا</a:t>
            </a:r>
            <a:endParaRPr lang="fa-IR" dirty="0"/>
          </a:p>
        </p:txBody>
      </p:sp>
      <p:sp>
        <p:nvSpPr>
          <p:cNvPr id="4" name="Horizontal Scroll 3"/>
          <p:cNvSpPr/>
          <p:nvPr/>
        </p:nvSpPr>
        <p:spPr>
          <a:xfrm>
            <a:off x="1428750" y="1571626"/>
            <a:ext cx="2325832" cy="16859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TextBox 4"/>
          <p:cNvSpPr txBox="1"/>
          <p:nvPr/>
        </p:nvSpPr>
        <p:spPr>
          <a:xfrm>
            <a:off x="1785504" y="1774311"/>
            <a:ext cx="1800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chemeClr val="accent6">
                    <a:lumMod val="50000"/>
                  </a:schemeClr>
                </a:solidFill>
                <a:latin typeface="IRANSansFaNum Medium" panose="020B0506030804020204" pitchFamily="34" charset="-78"/>
                <a:cs typeface="IRANSansFaNum Medium" panose="020B0506030804020204" pitchFamily="34" charset="-78"/>
              </a:rPr>
              <a:t>حرم امام رضا</a:t>
            </a:r>
            <a:endParaRPr lang="fa-IR" sz="2400" dirty="0">
              <a:solidFill>
                <a:schemeClr val="accent6">
                  <a:lumMod val="50000"/>
                </a:schemeClr>
              </a:solidFill>
              <a:latin typeface="IRANSansFaNum Medium" panose="020B0506030804020204" pitchFamily="34" charset="-78"/>
              <a:cs typeface="IRANSansFaNum Medium" panose="020B0506030804020204" pitchFamily="34" charset="-78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1" b="90182" l="9290" r="89071">
                        <a14:foregroundMark x1="65574" y1="53091" x2="50273" y2="48727"/>
                        <a14:foregroundMark x1="41530" y1="57455" x2="48087" y2="37455"/>
                        <a14:foregroundMark x1="51366" y1="12000" x2="61749" y2="14182"/>
                        <a14:foregroundMark x1="49180" y1="10909" x2="49180" y2="33091"/>
                        <a14:foregroundMark x1="48634" y1="87273" x2="52459" y2="81818"/>
                        <a14:foregroundMark x1="48634" y1="88364" x2="59016" y2="87636"/>
                        <a14:foregroundMark x1="59016" y1="88364" x2="81967" y2="88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34" y="2005143"/>
            <a:ext cx="1196256" cy="1078269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4806661" y="1476940"/>
            <a:ext cx="2325832" cy="16859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TextBox 7"/>
          <p:cNvSpPr txBox="1"/>
          <p:nvPr/>
        </p:nvSpPr>
        <p:spPr>
          <a:xfrm>
            <a:off x="4986771" y="1664842"/>
            <a:ext cx="23258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chemeClr val="accent6">
                    <a:lumMod val="50000"/>
                  </a:schemeClr>
                </a:solidFill>
                <a:latin typeface="IRANSans Medium" panose="020B0506030804020204" pitchFamily="34" charset="-78"/>
                <a:cs typeface="IRANSans Medium" panose="020B0506030804020204" pitchFamily="34" charset="-78"/>
              </a:rPr>
              <a:t>مسجد گوهرشاد</a:t>
            </a:r>
            <a:endParaRPr lang="fa-IR" sz="2400" dirty="0">
              <a:solidFill>
                <a:schemeClr val="accent6">
                  <a:lumMod val="50000"/>
                </a:schemeClr>
              </a:solidFill>
              <a:latin typeface="IRANSans Medium" panose="020B0506030804020204" pitchFamily="34" charset="-78"/>
              <a:cs typeface="IRANSans Medium" panose="020B0506030804020204" pitchFamily="34" charset="-78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2061" y1="23834" x2="82061" y2="61140"/>
                        <a14:foregroundMark x1="67557" y1="70466" x2="85115" y2="71503"/>
                        <a14:foregroundMark x1="85115" y1="70984" x2="85115" y2="69948"/>
                        <a14:foregroundMark x1="79008" y1="76684" x2="86641" y2="75130"/>
                        <a14:foregroundMark x1="85115" y1="77720" x2="85115" y2="75130"/>
                        <a14:backgroundMark x1="63359" y1="79793" x2="91985" y2="7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58" y="2005143"/>
            <a:ext cx="2230581" cy="1267191"/>
          </a:xfrm>
          <a:prstGeom prst="rect">
            <a:avLst/>
          </a:prstGeom>
        </p:spPr>
      </p:pic>
      <p:sp>
        <p:nvSpPr>
          <p:cNvPr id="10" name="Horizontal Scroll 9"/>
          <p:cNvSpPr/>
          <p:nvPr/>
        </p:nvSpPr>
        <p:spPr>
          <a:xfrm>
            <a:off x="1453894" y="3864659"/>
            <a:ext cx="2300688" cy="171120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TextBox 10"/>
          <p:cNvSpPr txBox="1"/>
          <p:nvPr/>
        </p:nvSpPr>
        <p:spPr>
          <a:xfrm>
            <a:off x="2066858" y="4087215"/>
            <a:ext cx="1800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chemeClr val="accent6">
                    <a:lumMod val="50000"/>
                  </a:schemeClr>
                </a:solidFill>
                <a:latin typeface="IRANSansWebFaNum Medium" panose="020B0506030804020204" pitchFamily="34" charset="-78"/>
                <a:cs typeface="IRANSansWebFaNum Medium" panose="020B0506030804020204" pitchFamily="34" charset="-78"/>
              </a:rPr>
              <a:t>سقا خانه</a:t>
            </a:r>
            <a:endParaRPr lang="fa-IR" sz="2400" dirty="0">
              <a:solidFill>
                <a:schemeClr val="accent6">
                  <a:lumMod val="50000"/>
                </a:schemeClr>
              </a:solidFill>
              <a:latin typeface="IRANSansWebFaNum Medium" panose="020B0506030804020204" pitchFamily="34" charset="-78"/>
              <a:cs typeface="IRANSansWebFaNum Medium" panose="020B0506030804020204" pitchFamily="34" charset="-78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83" l="5674" r="89362">
                        <a14:foregroundMark x1="5674" y1="49162" x2="6383" y2="40223"/>
                        <a14:foregroundMark x1="38652" y1="81006" x2="8865" y2="81006"/>
                        <a14:foregroundMark x1="10638" y1="65922" x2="10638" y2="74302"/>
                        <a14:foregroundMark x1="56738" y1="73184" x2="56738" y2="86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34" y="4087215"/>
            <a:ext cx="2322262" cy="1344730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06661" y="3720740"/>
            <a:ext cx="2300688" cy="171120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5091469" y="4041056"/>
            <a:ext cx="22211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chemeClr val="accent6">
                    <a:lumMod val="50000"/>
                  </a:schemeClr>
                </a:solidFill>
                <a:latin typeface="IRANSans Medium" panose="020B0506030804020204" pitchFamily="34" charset="-78"/>
                <a:cs typeface="IRANSans Medium" panose="020B0506030804020204" pitchFamily="34" charset="-78"/>
              </a:rPr>
              <a:t>ویدیوی کل حرم</a:t>
            </a:r>
            <a:endParaRPr lang="fa-IR" sz="2400" dirty="0">
              <a:solidFill>
                <a:schemeClr val="accent6">
                  <a:lumMod val="50000"/>
                </a:schemeClr>
              </a:solidFill>
              <a:latin typeface="IRANSans Medium" panose="020B0506030804020204" pitchFamily="34" charset="-78"/>
              <a:cs typeface="IRANSans Medium" panose="020B0506030804020204" pitchFamily="34" charset="-78"/>
            </a:endParaRPr>
          </a:p>
        </p:txBody>
      </p:sp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005">
                        <a14:backgroundMark x1="34328" y1="80800" x2="97512" y2="74400"/>
                        <a14:backgroundMark x1="69652" y1="70400" x2="75124" y2="6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24" y="4087215"/>
            <a:ext cx="1914525" cy="18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" name="C6841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3360" y="352706"/>
            <a:ext cx="2728913" cy="1400530"/>
          </a:xfrm>
        </p:spPr>
        <p:txBody>
          <a:bodyPr/>
          <a:lstStyle/>
          <a:p>
            <a:r>
              <a:rPr lang="fa-IR" dirty="0" smtClean="0">
                <a:solidFill>
                  <a:schemeClr val="tx1"/>
                </a:solidFill>
              </a:rPr>
              <a:t>حرم امام رضا</a:t>
            </a:r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9" y="1971676"/>
            <a:ext cx="5100637" cy="3278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80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26" y="452718"/>
            <a:ext cx="3228975" cy="1400530"/>
          </a:xfrm>
        </p:spPr>
        <p:txBody>
          <a:bodyPr/>
          <a:lstStyle/>
          <a:p>
            <a:r>
              <a:rPr lang="fa-IR" dirty="0" smtClean="0"/>
              <a:t>مسجد گوهرشاد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91" y="2071688"/>
            <a:ext cx="4731244" cy="30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1875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469" y="366993"/>
            <a:ext cx="1800225" cy="1400530"/>
          </a:xfrm>
        </p:spPr>
        <p:txBody>
          <a:bodyPr/>
          <a:lstStyle/>
          <a:p>
            <a:r>
              <a:rPr lang="fa-IR" dirty="0" smtClean="0"/>
              <a:t>سقا خانه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32" y="1553209"/>
            <a:ext cx="4850297" cy="3490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218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491" y="-119138"/>
            <a:ext cx="3117954" cy="1400530"/>
          </a:xfrm>
        </p:spPr>
        <p:txBody>
          <a:bodyPr/>
          <a:lstStyle/>
          <a:p>
            <a:r>
              <a:rPr lang="fa-IR" dirty="0" smtClean="0"/>
              <a:t>زیارتتون قبول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8468" y="1395693"/>
            <a:ext cx="2878509" cy="4195481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درپناه خدا باشید</a:t>
            </a:r>
            <a:endParaRPr lang="fa-IR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18" y="1395693"/>
            <a:ext cx="3638550" cy="288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35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48</TotalTime>
  <Words>25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Century Gothic</vt:lpstr>
      <vt:lpstr>IRANSans Medium</vt:lpstr>
      <vt:lpstr>IRANSansFaNum Medium</vt:lpstr>
      <vt:lpstr>IRANSansWebFaNum Medium</vt:lpstr>
      <vt:lpstr>Times New Roman</vt:lpstr>
      <vt:lpstr>Wingdings 3</vt:lpstr>
      <vt:lpstr>Ion</vt:lpstr>
      <vt:lpstr>به نام خدا</vt:lpstr>
      <vt:lpstr>PowerPoint Presentation</vt:lpstr>
      <vt:lpstr>حرم امام رضا</vt:lpstr>
      <vt:lpstr>مسجد گوهرشاد</vt:lpstr>
      <vt:lpstr>سقا خانه</vt:lpstr>
      <vt:lpstr>زیارتتون قبول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PARSA MOHEBBI</dc:creator>
  <cp:lastModifiedBy>PARSA MOHEBBI</cp:lastModifiedBy>
  <cp:revision>7</cp:revision>
  <dcterms:created xsi:type="dcterms:W3CDTF">2021-12-17T15:38:29Z</dcterms:created>
  <dcterms:modified xsi:type="dcterms:W3CDTF">2022-01-07T06:32:14Z</dcterms:modified>
</cp:coreProperties>
</file>