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EA5EE3C-8411-4565-80EF-73AC1797135D}" type="datetimeFigureOut">
              <a:rPr lang="fa-IR" smtClean="0"/>
              <a:t>07/11/1443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815095A-7FB1-4772-873F-48C669BEC4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4473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push dir="u"/>
        <p:sndAc>
          <p:stSnd>
            <p:snd r:embed="rId1" name="chimes.wav"/>
          </p:stSnd>
        </p:sndAc>
      </p:transition>
    </mc:Choice>
    <mc:Fallback xmlns="">
      <p:transition spd="slow" advClick="0" advTm="0">
        <p:push dir="u"/>
        <p:sndAc>
          <p:stSnd>
            <p:snd r:embed="rId4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EE3C-8411-4565-80EF-73AC1797135D}" type="datetimeFigureOut">
              <a:rPr lang="fa-IR" smtClean="0"/>
              <a:t>07/11/1443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095A-7FB1-4772-873F-48C669BEC4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378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push dir="u"/>
        <p:sndAc>
          <p:stSnd>
            <p:snd r:embed="rId1" name="chimes.wav"/>
          </p:stSnd>
        </p:sndAc>
      </p:transition>
    </mc:Choice>
    <mc:Fallback xmlns="">
      <p:transition spd="slow" advClick="0" advTm="0">
        <p:push dir="u"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EA5EE3C-8411-4565-80EF-73AC1797135D}" type="datetimeFigureOut">
              <a:rPr lang="fa-IR" smtClean="0"/>
              <a:t>07/11/1443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815095A-7FB1-4772-873F-48C669BEC4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5215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push dir="u"/>
        <p:sndAc>
          <p:stSnd>
            <p:snd r:embed="rId1" name="chimes.wav"/>
          </p:stSnd>
        </p:sndAc>
      </p:transition>
    </mc:Choice>
    <mc:Fallback xmlns="">
      <p:transition spd="slow" advClick="0" advTm="0">
        <p:push dir="u"/>
        <p:sndAc>
          <p:stSnd>
            <p:snd r:embed="rId4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EA5EE3C-8411-4565-80EF-73AC1797135D}" type="datetimeFigureOut">
              <a:rPr lang="fa-IR" smtClean="0"/>
              <a:t>07/11/1443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815095A-7FB1-4772-873F-48C669BEC4A2}" type="slidenum">
              <a:rPr lang="fa-IR" smtClean="0"/>
              <a:t>‹#›</a:t>
            </a:fld>
            <a:endParaRPr lang="fa-I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725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push dir="u"/>
        <p:sndAc>
          <p:stSnd>
            <p:snd r:embed="rId1" name="chimes.wav"/>
          </p:stSnd>
        </p:sndAc>
      </p:transition>
    </mc:Choice>
    <mc:Fallback xmlns="">
      <p:transition spd="slow" advClick="0" advTm="0">
        <p:push dir="u"/>
        <p:sndAc>
          <p:stSnd>
            <p:snd r:embed="rId4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EA5EE3C-8411-4565-80EF-73AC1797135D}" type="datetimeFigureOut">
              <a:rPr lang="fa-IR" smtClean="0"/>
              <a:t>07/11/1443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815095A-7FB1-4772-873F-48C669BEC4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2155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push dir="u"/>
        <p:sndAc>
          <p:stSnd>
            <p:snd r:embed="rId1" name="chimes.wav"/>
          </p:stSnd>
        </p:sndAc>
      </p:transition>
    </mc:Choice>
    <mc:Fallback xmlns="">
      <p:transition spd="slow" advClick="0" advTm="0">
        <p:push dir="u"/>
        <p:sndAc>
          <p:stSnd>
            <p:snd r:embed="rId4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EE3C-8411-4565-80EF-73AC1797135D}" type="datetimeFigureOut">
              <a:rPr lang="fa-IR" smtClean="0"/>
              <a:t>07/11/1443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095A-7FB1-4772-873F-48C669BEC4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91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push dir="u"/>
        <p:sndAc>
          <p:stSnd>
            <p:snd r:embed="rId1" name="chimes.wav"/>
          </p:stSnd>
        </p:sndAc>
      </p:transition>
    </mc:Choice>
    <mc:Fallback xmlns="">
      <p:transition spd="slow" advClick="0" advTm="0">
        <p:push dir="u"/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EE3C-8411-4565-80EF-73AC1797135D}" type="datetimeFigureOut">
              <a:rPr lang="fa-IR" smtClean="0"/>
              <a:t>07/11/1443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095A-7FB1-4772-873F-48C669BEC4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4243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push dir="u"/>
        <p:sndAc>
          <p:stSnd>
            <p:snd r:embed="rId1" name="chimes.wav"/>
          </p:stSnd>
        </p:sndAc>
      </p:transition>
    </mc:Choice>
    <mc:Fallback xmlns="">
      <p:transition spd="slow" advClick="0" advTm="0">
        <p:push dir="u"/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EE3C-8411-4565-80EF-73AC1797135D}" type="datetimeFigureOut">
              <a:rPr lang="fa-IR" smtClean="0"/>
              <a:t>07/11/1443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095A-7FB1-4772-873F-48C669BEC4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1254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push dir="u"/>
        <p:sndAc>
          <p:stSnd>
            <p:snd r:embed="rId1" name="chimes.wav"/>
          </p:stSnd>
        </p:sndAc>
      </p:transition>
    </mc:Choice>
    <mc:Fallback xmlns="">
      <p:transition spd="slow" advClick="0" advTm="0">
        <p:push dir="u"/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EA5EE3C-8411-4565-80EF-73AC1797135D}" type="datetimeFigureOut">
              <a:rPr lang="fa-IR" smtClean="0"/>
              <a:t>07/11/1443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815095A-7FB1-4772-873F-48C669BEC4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5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push dir="u"/>
        <p:sndAc>
          <p:stSnd>
            <p:snd r:embed="rId1" name="chimes.wav"/>
          </p:stSnd>
        </p:sndAc>
      </p:transition>
    </mc:Choice>
    <mc:Fallback xmlns="">
      <p:transition spd="slow" advClick="0" advTm="0">
        <p:push dir="u"/>
        <p:sndAc>
          <p:stSnd>
            <p:snd r:embed="rId4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EE3C-8411-4565-80EF-73AC1797135D}" type="datetimeFigureOut">
              <a:rPr lang="fa-IR" smtClean="0"/>
              <a:t>07/11/1443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095A-7FB1-4772-873F-48C669BEC4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2696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push dir="u"/>
        <p:sndAc>
          <p:stSnd>
            <p:snd r:embed="rId1" name="chimes.wav"/>
          </p:stSnd>
        </p:sndAc>
      </p:transition>
    </mc:Choice>
    <mc:Fallback xmlns="">
      <p:transition spd="slow" advClick="0" advTm="0">
        <p:push dir="u"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EA5EE3C-8411-4565-80EF-73AC1797135D}" type="datetimeFigureOut">
              <a:rPr lang="fa-IR" smtClean="0"/>
              <a:t>07/11/1443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815095A-7FB1-4772-873F-48C669BEC4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387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push dir="u"/>
        <p:sndAc>
          <p:stSnd>
            <p:snd r:embed="rId1" name="chimes.wav"/>
          </p:stSnd>
        </p:sndAc>
      </p:transition>
    </mc:Choice>
    <mc:Fallback xmlns="">
      <p:transition spd="slow" advClick="0" advTm="0">
        <p:push dir="u"/>
        <p:sndAc>
          <p:stSnd>
            <p:snd r:embed="rId4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EE3C-8411-4565-80EF-73AC1797135D}" type="datetimeFigureOut">
              <a:rPr lang="fa-IR" smtClean="0"/>
              <a:t>07/11/1443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095A-7FB1-4772-873F-48C669BEC4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94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push dir="u"/>
        <p:sndAc>
          <p:stSnd>
            <p:snd r:embed="rId1" name="chimes.wav"/>
          </p:stSnd>
        </p:sndAc>
      </p:transition>
    </mc:Choice>
    <mc:Fallback xmlns="">
      <p:transition spd="slow" advClick="0" advTm="0">
        <p:push dir="u"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EE3C-8411-4565-80EF-73AC1797135D}" type="datetimeFigureOut">
              <a:rPr lang="fa-IR" smtClean="0"/>
              <a:t>07/11/1443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095A-7FB1-4772-873F-48C669BEC4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0870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push dir="u"/>
        <p:sndAc>
          <p:stSnd>
            <p:snd r:embed="rId1" name="chimes.wav"/>
          </p:stSnd>
        </p:sndAc>
      </p:transition>
    </mc:Choice>
    <mc:Fallback xmlns="">
      <p:transition spd="slow" advClick="0" advTm="0">
        <p:push dir="u"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EE3C-8411-4565-80EF-73AC1797135D}" type="datetimeFigureOut">
              <a:rPr lang="fa-IR" smtClean="0"/>
              <a:t>07/11/1443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095A-7FB1-4772-873F-48C669BEC4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2571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push dir="u"/>
        <p:sndAc>
          <p:stSnd>
            <p:snd r:embed="rId1" name="chimes.wav"/>
          </p:stSnd>
        </p:sndAc>
      </p:transition>
    </mc:Choice>
    <mc:Fallback xmlns="">
      <p:transition spd="slow" advClick="0" advTm="0">
        <p:push dir="u"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EE3C-8411-4565-80EF-73AC1797135D}" type="datetimeFigureOut">
              <a:rPr lang="fa-IR" smtClean="0"/>
              <a:t>07/11/1443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095A-7FB1-4772-873F-48C669BEC4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3215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push dir="u"/>
        <p:sndAc>
          <p:stSnd>
            <p:snd r:embed="rId1" name="chimes.wav"/>
          </p:stSnd>
        </p:sndAc>
      </p:transition>
    </mc:Choice>
    <mc:Fallback xmlns="">
      <p:transition spd="slow" advClick="0" advTm="0">
        <p:push dir="u"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EE3C-8411-4565-80EF-73AC1797135D}" type="datetimeFigureOut">
              <a:rPr lang="fa-IR" smtClean="0"/>
              <a:t>07/11/1443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095A-7FB1-4772-873F-48C669BEC4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6339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push dir="u"/>
        <p:sndAc>
          <p:stSnd>
            <p:snd r:embed="rId1" name="chimes.wav"/>
          </p:stSnd>
        </p:sndAc>
      </p:transition>
    </mc:Choice>
    <mc:Fallback xmlns="">
      <p:transition spd="slow" advClick="0" advTm="0">
        <p:push dir="u"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EE3C-8411-4565-80EF-73AC1797135D}" type="datetimeFigureOut">
              <a:rPr lang="fa-IR" smtClean="0"/>
              <a:t>07/11/1443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095A-7FB1-4772-873F-48C669BEC4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2013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push dir="u"/>
        <p:sndAc>
          <p:stSnd>
            <p:snd r:embed="rId1" name="chimes.wav"/>
          </p:stSnd>
        </p:sndAc>
      </p:transition>
    </mc:Choice>
    <mc:Fallback xmlns="">
      <p:transition spd="slow" advClick="0" advTm="0">
        <p:push dir="u"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audio" Target="../media/audio1.wav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5EE3C-8411-4565-80EF-73AC1797135D}" type="datetimeFigureOut">
              <a:rPr lang="fa-IR" smtClean="0"/>
              <a:t>07/11/1443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5095A-7FB1-4772-873F-48C669BEC4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996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push dir="u"/>
        <p:sndAc>
          <p:stSnd>
            <p:snd r:embed="rId19" name="chimes.wav"/>
          </p:stSnd>
        </p:sndAc>
      </p:transition>
    </mc:Choice>
    <mc:Fallback xmlns="">
      <p:transition spd="slow" advClick="0" advTm="0">
        <p:push dir="u"/>
        <p:sndAc>
          <p:stSnd>
            <p:snd r:embed="rId21" name="chimes.wav"/>
          </p:stSnd>
        </p:sndAc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3413" y="474668"/>
            <a:ext cx="2500312" cy="711195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به نام خدا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1609" y="1331913"/>
            <a:ext cx="7630391" cy="685800"/>
          </a:xfrm>
        </p:spPr>
        <p:txBody>
          <a:bodyPr>
            <a:noAutofit/>
          </a:bodyPr>
          <a:lstStyle/>
          <a:p>
            <a:r>
              <a:rPr lang="fa-IR" sz="3600" dirty="0" smtClean="0"/>
              <a:t>ولادت حضرت زینب </a:t>
            </a:r>
            <a:r>
              <a:rPr lang="fa-IR" sz="3600" dirty="0" smtClean="0"/>
              <a:t>(سلام الله علیها)مبارک </a:t>
            </a:r>
            <a:r>
              <a:rPr lang="fa-IR" sz="3600" dirty="0" smtClean="0"/>
              <a:t>باد</a:t>
            </a:r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82168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push dir="u"/>
        <p:sndAc>
          <p:stSnd>
            <p:snd r:embed="rId2" name="chimes.wav"/>
          </p:stSnd>
        </p:sndAc>
      </p:transition>
    </mc:Choice>
    <mc:Fallback xmlns="">
      <p:transition spd="slow" advClick="0" advTm="0">
        <p:push dir="u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57401"/>
            <a:ext cx="6210300" cy="45220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5-Point Star 4"/>
          <p:cNvSpPr/>
          <p:nvPr/>
        </p:nvSpPr>
        <p:spPr>
          <a:xfrm>
            <a:off x="5257800" y="642931"/>
            <a:ext cx="1485900" cy="12573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9515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wipe/>
        <p:sndAc>
          <p:stSnd>
            <p:snd r:embed="rId2" name="chimes.wav"/>
          </p:stSnd>
        </p:sndAc>
      </p:transition>
    </mc:Choice>
    <mc:Fallback xmlns="">
      <p:transition spd="slow" advClick="0">
        <p:wip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87" y="2334417"/>
            <a:ext cx="4867275" cy="3409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Heart 4"/>
          <p:cNvSpPr/>
          <p:nvPr/>
        </p:nvSpPr>
        <p:spPr>
          <a:xfrm>
            <a:off x="4514850" y="642938"/>
            <a:ext cx="2343150" cy="155733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463" y="2667791"/>
            <a:ext cx="1866899" cy="240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7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0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607210"/>
            <a:ext cx="5314950" cy="1293028"/>
          </a:xfrm>
        </p:spPr>
        <p:txBody>
          <a:bodyPr/>
          <a:lstStyle/>
          <a:p>
            <a:r>
              <a:rPr lang="fa-IR" dirty="0" smtClean="0"/>
              <a:t>عید همه مبارککک</a:t>
            </a:r>
            <a:endParaRPr lang="fa-I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13" y="2164548"/>
            <a:ext cx="4953000" cy="3729037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softEdge rad="112500"/>
          </a:effectLst>
        </p:spPr>
      </p:pic>
      <p:sp>
        <p:nvSpPr>
          <p:cNvPr id="7" name="Double Bracket 6"/>
          <p:cNvSpPr/>
          <p:nvPr/>
        </p:nvSpPr>
        <p:spPr>
          <a:xfrm>
            <a:off x="4357688" y="342900"/>
            <a:ext cx="4286250" cy="1557338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4125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circle/>
        <p:sndAc>
          <p:stSnd>
            <p:snd r:embed="rId2" name="chimes.wav"/>
          </p:stSnd>
        </p:sndAc>
      </p:transition>
    </mc:Choice>
    <mc:Fallback xmlns="">
      <p:transition spd="slow" advClick="0" advTm="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5176" y="214313"/>
            <a:ext cx="4511519" cy="1528762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ولادت حضرت </a:t>
            </a:r>
            <a:r>
              <a:rPr lang="fa-IR" dirty="0" smtClean="0"/>
              <a:t>زینب(سلام الله علیها)برشما </a:t>
            </a:r>
            <a:r>
              <a:rPr lang="fa-IR" dirty="0" smtClean="0"/>
              <a:t>گرامی باد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37" y="2171701"/>
            <a:ext cx="4678207" cy="4449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439" y="2514601"/>
            <a:ext cx="1843086" cy="282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7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push dir="u"/>
        <p:sndAc>
          <p:stSnd>
            <p:snd r:embed="rId2" name="chimes.wav"/>
          </p:stSnd>
        </p:sndAc>
      </p:transition>
    </mc:Choice>
    <mc:Fallback xmlns="">
      <p:transition spd="slow" advClick="0" advTm="0">
        <p:push dir="u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خدانگهدار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2286001"/>
            <a:ext cx="1943100" cy="381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11" y="2100263"/>
            <a:ext cx="4252913" cy="4181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Heart 5"/>
          <p:cNvSpPr/>
          <p:nvPr/>
        </p:nvSpPr>
        <p:spPr>
          <a:xfrm>
            <a:off x="8386763" y="867962"/>
            <a:ext cx="1271587" cy="108585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25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push dir="u"/>
        <p:sndAc>
          <p:stSnd>
            <p:snd r:embed="rId2" name="chimes.wav"/>
          </p:stSnd>
        </p:sndAc>
      </p:transition>
    </mc:Choice>
    <mc:Fallback xmlns="">
      <p:transition spd="slow" advClick="0" advTm="0">
        <p:push dir="u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23</TotalTime>
  <Words>22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Times New Roman</vt:lpstr>
      <vt:lpstr>Vapor Trail</vt:lpstr>
      <vt:lpstr>به نام خدا</vt:lpstr>
      <vt:lpstr>PowerPoint Presentation</vt:lpstr>
      <vt:lpstr>PowerPoint Presentation</vt:lpstr>
      <vt:lpstr>عید همه مبارککک</vt:lpstr>
      <vt:lpstr>ولادت حضرت زینب(سلام الله علیها)برشما گرامی باد</vt:lpstr>
      <vt:lpstr>خدانگهدار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PARSA MOHEBBI</dc:creator>
  <cp:lastModifiedBy>kavosh</cp:lastModifiedBy>
  <cp:revision>4</cp:revision>
  <dcterms:created xsi:type="dcterms:W3CDTF">2021-12-11T13:57:20Z</dcterms:created>
  <dcterms:modified xsi:type="dcterms:W3CDTF">2022-06-06T06:40:24Z</dcterms:modified>
</cp:coreProperties>
</file>