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6D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slide" Target="../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8DC345-76BE-45D7-908E-47267261B3A5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246766C-BC49-46BE-9DBA-C3ACFF5965FA}">
      <dgm:prSet phldrT="[Text]"/>
      <dgm:spPr>
        <a:solidFill>
          <a:srgbClr val="A76DB1"/>
        </a:solidFill>
      </dgm:spPr>
      <dgm:t>
        <a:bodyPr/>
        <a:lstStyle/>
        <a:p>
          <a:r>
            <a:rPr lang="fa-IR" dirty="0" smtClean="0">
              <a:cs typeface="B Baran" panose="00000400000000000000" pitchFamily="2" charset="-78"/>
              <a:hlinkClick xmlns:r="http://schemas.openxmlformats.org/officeDocument/2006/relationships" r:id="rId1" action="ppaction://hlinksldjump"/>
            </a:rPr>
            <a:t>درست نا درست </a:t>
          </a:r>
          <a:endParaRPr lang="en-US" dirty="0">
            <a:cs typeface="B Baran" panose="00000400000000000000" pitchFamily="2" charset="-78"/>
          </a:endParaRPr>
        </a:p>
      </dgm:t>
    </dgm:pt>
    <dgm:pt modelId="{4A869B6E-E2B3-47E4-AF42-39ECE13CB746}" type="parTrans" cxnId="{EF71D8B3-8E1B-4B46-9FE0-7C58A4E38BE0}">
      <dgm:prSet/>
      <dgm:spPr/>
      <dgm:t>
        <a:bodyPr/>
        <a:lstStyle/>
        <a:p>
          <a:endParaRPr lang="en-US"/>
        </a:p>
      </dgm:t>
    </dgm:pt>
    <dgm:pt modelId="{EA676E33-B58C-4FAC-9625-8183EA0EA2F9}" type="sibTrans" cxnId="{EF71D8B3-8E1B-4B46-9FE0-7C58A4E38BE0}">
      <dgm:prSet/>
      <dgm:spPr/>
      <dgm:t>
        <a:bodyPr/>
        <a:lstStyle/>
        <a:p>
          <a:endParaRPr lang="en-US"/>
        </a:p>
      </dgm:t>
    </dgm:pt>
    <dgm:pt modelId="{826E1AE9-1F5D-4E6B-B0A7-82D86D09B2B6}">
      <dgm:prSet phldrT="[Text]"/>
      <dgm:spPr/>
      <dgm:t>
        <a:bodyPr/>
        <a:lstStyle/>
        <a:p>
          <a:r>
            <a:rPr lang="fa-IR" dirty="0" smtClean="0">
              <a:cs typeface="B Baran" panose="00000400000000000000" pitchFamily="2" charset="-78"/>
              <a:hlinkClick xmlns:r="http://schemas.openxmlformats.org/officeDocument/2006/relationships" r:id="rId2" action="ppaction://hlinksldjump"/>
            </a:rPr>
            <a:t>جا خالی </a:t>
          </a:r>
          <a:endParaRPr lang="en-US" dirty="0">
            <a:cs typeface="B Baran" panose="00000400000000000000" pitchFamily="2" charset="-78"/>
          </a:endParaRPr>
        </a:p>
      </dgm:t>
    </dgm:pt>
    <dgm:pt modelId="{CB95D6DC-5C06-44C0-AF17-98C6AA126B5C}" type="parTrans" cxnId="{005D6847-CEE6-4E09-BEEC-C413748A23E7}">
      <dgm:prSet/>
      <dgm:spPr/>
      <dgm:t>
        <a:bodyPr/>
        <a:lstStyle/>
        <a:p>
          <a:endParaRPr lang="en-US"/>
        </a:p>
      </dgm:t>
    </dgm:pt>
    <dgm:pt modelId="{8427D2BA-1CAA-46B9-A5E9-85B55EE598AB}" type="sibTrans" cxnId="{005D6847-CEE6-4E09-BEEC-C413748A23E7}">
      <dgm:prSet/>
      <dgm:spPr/>
      <dgm:t>
        <a:bodyPr/>
        <a:lstStyle/>
        <a:p>
          <a:endParaRPr lang="en-US"/>
        </a:p>
      </dgm:t>
    </dgm:pt>
    <dgm:pt modelId="{069B7057-84B4-44CC-94F1-115F0586E149}" type="pres">
      <dgm:prSet presAssocID="{468DC345-76BE-45D7-908E-47267261B3A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C39FE3B-E4A4-497F-B475-27A88FDD0D3E}" type="pres">
      <dgm:prSet presAssocID="{468DC345-76BE-45D7-908E-47267261B3A5}" presName="dummyMaxCanvas" presStyleCnt="0">
        <dgm:presLayoutVars/>
      </dgm:prSet>
      <dgm:spPr/>
    </dgm:pt>
    <dgm:pt modelId="{87DC722C-765D-4376-BE09-AB559E30816C}" type="pres">
      <dgm:prSet presAssocID="{468DC345-76BE-45D7-908E-47267261B3A5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003A96-FA81-4CA6-AA69-FEF73463B2B0}" type="pres">
      <dgm:prSet presAssocID="{468DC345-76BE-45D7-908E-47267261B3A5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9D3789-7053-4790-9F63-7541C01658AC}" type="pres">
      <dgm:prSet presAssocID="{468DC345-76BE-45D7-908E-47267261B3A5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27DC59-3EFF-408C-94B7-E3B3CB5E62E6}" type="pres">
      <dgm:prSet presAssocID="{468DC345-76BE-45D7-908E-47267261B3A5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A2E912-3B1D-4A55-B302-815A78AFC69A}" type="pres">
      <dgm:prSet presAssocID="{468DC345-76BE-45D7-908E-47267261B3A5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A4D37C-941B-44D0-AE66-7CA23C5C5B21}" type="presOf" srcId="{EA676E33-B58C-4FAC-9625-8183EA0EA2F9}" destId="{DE9D3789-7053-4790-9F63-7541C01658AC}" srcOrd="0" destOrd="0" presId="urn:microsoft.com/office/officeart/2005/8/layout/vProcess5"/>
    <dgm:cxn modelId="{EF71D8B3-8E1B-4B46-9FE0-7C58A4E38BE0}" srcId="{468DC345-76BE-45D7-908E-47267261B3A5}" destId="{1246766C-BC49-46BE-9DBA-C3ACFF5965FA}" srcOrd="0" destOrd="0" parTransId="{4A869B6E-E2B3-47E4-AF42-39ECE13CB746}" sibTransId="{EA676E33-B58C-4FAC-9625-8183EA0EA2F9}"/>
    <dgm:cxn modelId="{8A0B739C-5F97-4DC5-A04C-250A6EC3D7EC}" type="presOf" srcId="{468DC345-76BE-45D7-908E-47267261B3A5}" destId="{069B7057-84B4-44CC-94F1-115F0586E149}" srcOrd="0" destOrd="0" presId="urn:microsoft.com/office/officeart/2005/8/layout/vProcess5"/>
    <dgm:cxn modelId="{0A01C02F-8736-4633-AC6E-7C4945E0F0C7}" type="presOf" srcId="{826E1AE9-1F5D-4E6B-B0A7-82D86D09B2B6}" destId="{EFA2E912-3B1D-4A55-B302-815A78AFC69A}" srcOrd="1" destOrd="0" presId="urn:microsoft.com/office/officeart/2005/8/layout/vProcess5"/>
    <dgm:cxn modelId="{83D9F5D5-66CA-41A4-BDD6-8C980B09D230}" type="presOf" srcId="{1246766C-BC49-46BE-9DBA-C3ACFF5965FA}" destId="{DB27DC59-3EFF-408C-94B7-E3B3CB5E62E6}" srcOrd="1" destOrd="0" presId="urn:microsoft.com/office/officeart/2005/8/layout/vProcess5"/>
    <dgm:cxn modelId="{005D6847-CEE6-4E09-BEEC-C413748A23E7}" srcId="{468DC345-76BE-45D7-908E-47267261B3A5}" destId="{826E1AE9-1F5D-4E6B-B0A7-82D86D09B2B6}" srcOrd="1" destOrd="0" parTransId="{CB95D6DC-5C06-44C0-AF17-98C6AA126B5C}" sibTransId="{8427D2BA-1CAA-46B9-A5E9-85B55EE598AB}"/>
    <dgm:cxn modelId="{AEECA799-772C-47C2-8A70-D64636200FA2}" type="presOf" srcId="{826E1AE9-1F5D-4E6B-B0A7-82D86D09B2B6}" destId="{4F003A96-FA81-4CA6-AA69-FEF73463B2B0}" srcOrd="0" destOrd="0" presId="urn:microsoft.com/office/officeart/2005/8/layout/vProcess5"/>
    <dgm:cxn modelId="{55FBF370-D103-4E0E-AA78-4933447423E2}" type="presOf" srcId="{1246766C-BC49-46BE-9DBA-C3ACFF5965FA}" destId="{87DC722C-765D-4376-BE09-AB559E30816C}" srcOrd="0" destOrd="0" presId="urn:microsoft.com/office/officeart/2005/8/layout/vProcess5"/>
    <dgm:cxn modelId="{6E06F0C4-0776-4160-BB84-07587321725A}" type="presParOf" srcId="{069B7057-84B4-44CC-94F1-115F0586E149}" destId="{4C39FE3B-E4A4-497F-B475-27A88FDD0D3E}" srcOrd="0" destOrd="0" presId="urn:microsoft.com/office/officeart/2005/8/layout/vProcess5"/>
    <dgm:cxn modelId="{8941D325-A83C-4C02-9507-D254F7390122}" type="presParOf" srcId="{069B7057-84B4-44CC-94F1-115F0586E149}" destId="{87DC722C-765D-4376-BE09-AB559E30816C}" srcOrd="1" destOrd="0" presId="urn:microsoft.com/office/officeart/2005/8/layout/vProcess5"/>
    <dgm:cxn modelId="{56D98730-FFF8-4414-9216-F6D60C7D0477}" type="presParOf" srcId="{069B7057-84B4-44CC-94F1-115F0586E149}" destId="{4F003A96-FA81-4CA6-AA69-FEF73463B2B0}" srcOrd="2" destOrd="0" presId="urn:microsoft.com/office/officeart/2005/8/layout/vProcess5"/>
    <dgm:cxn modelId="{40F6F76C-262B-4157-814A-996C4A88984E}" type="presParOf" srcId="{069B7057-84B4-44CC-94F1-115F0586E149}" destId="{DE9D3789-7053-4790-9F63-7541C01658AC}" srcOrd="3" destOrd="0" presId="urn:microsoft.com/office/officeart/2005/8/layout/vProcess5"/>
    <dgm:cxn modelId="{D0914A8E-C0DB-4EB7-A573-DF27E89BF36B}" type="presParOf" srcId="{069B7057-84B4-44CC-94F1-115F0586E149}" destId="{DB27DC59-3EFF-408C-94B7-E3B3CB5E62E6}" srcOrd="4" destOrd="0" presId="urn:microsoft.com/office/officeart/2005/8/layout/vProcess5"/>
    <dgm:cxn modelId="{03008C3D-4F8F-4D44-B73B-795DB8D04394}" type="presParOf" srcId="{069B7057-84B4-44CC-94F1-115F0586E149}" destId="{EFA2E912-3B1D-4A55-B302-815A78AFC69A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DC722C-765D-4376-BE09-AB559E30816C}">
      <dsp:nvSpPr>
        <dsp:cNvPr id="0" name=""/>
        <dsp:cNvSpPr/>
      </dsp:nvSpPr>
      <dsp:spPr>
        <a:xfrm>
          <a:off x="0" y="0"/>
          <a:ext cx="8938260" cy="1958102"/>
        </a:xfrm>
        <a:prstGeom prst="roundRect">
          <a:avLst>
            <a:gd name="adj" fmla="val 10000"/>
          </a:avLst>
        </a:prstGeom>
        <a:solidFill>
          <a:srgbClr val="A76DB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6400" kern="1200" dirty="0" smtClean="0">
              <a:cs typeface="B Baran" panose="00000400000000000000" pitchFamily="2" charset="-78"/>
              <a:hlinkClick xmlns:r="http://schemas.openxmlformats.org/officeDocument/2006/relationships" r:id="" action="ppaction://hlinksldjump"/>
            </a:rPr>
            <a:t>درست نا درست </a:t>
          </a:r>
          <a:endParaRPr lang="en-US" sz="6400" kern="1200" dirty="0">
            <a:cs typeface="B Baran" panose="00000400000000000000" pitchFamily="2" charset="-78"/>
          </a:endParaRPr>
        </a:p>
      </dsp:txBody>
      <dsp:txXfrm>
        <a:off x="57351" y="57351"/>
        <a:ext cx="6914408" cy="1843400"/>
      </dsp:txXfrm>
    </dsp:sp>
    <dsp:sp modelId="{4F003A96-FA81-4CA6-AA69-FEF73463B2B0}">
      <dsp:nvSpPr>
        <dsp:cNvPr id="0" name=""/>
        <dsp:cNvSpPr/>
      </dsp:nvSpPr>
      <dsp:spPr>
        <a:xfrm>
          <a:off x="1577339" y="2393235"/>
          <a:ext cx="8938260" cy="1958102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l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6400" kern="1200" dirty="0" smtClean="0">
              <a:cs typeface="B Baran" panose="00000400000000000000" pitchFamily="2" charset="-78"/>
              <a:hlinkClick xmlns:r="http://schemas.openxmlformats.org/officeDocument/2006/relationships" r:id="" action="ppaction://hlinksldjump"/>
            </a:rPr>
            <a:t>جا خالی </a:t>
          </a:r>
          <a:endParaRPr lang="en-US" sz="6400" kern="1200" dirty="0">
            <a:cs typeface="B Baran" panose="00000400000000000000" pitchFamily="2" charset="-78"/>
          </a:endParaRPr>
        </a:p>
      </dsp:txBody>
      <dsp:txXfrm>
        <a:off x="1634690" y="2450586"/>
        <a:ext cx="5973451" cy="1843400"/>
      </dsp:txXfrm>
    </dsp:sp>
    <dsp:sp modelId="{DE9D3789-7053-4790-9F63-7541C01658AC}">
      <dsp:nvSpPr>
        <dsp:cNvPr id="0" name=""/>
        <dsp:cNvSpPr/>
      </dsp:nvSpPr>
      <dsp:spPr>
        <a:xfrm>
          <a:off x="7665493" y="1539285"/>
          <a:ext cx="1272766" cy="127276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7951865" y="1539285"/>
        <a:ext cx="700022" cy="957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ABD-33B8-49AB-9CDF-52CAEBD0BD36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EEB2-E8FC-4153-9114-8F67A3823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834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ABD-33B8-49AB-9CDF-52CAEBD0BD36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EEB2-E8FC-4153-9114-8F67A3823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089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ABD-33B8-49AB-9CDF-52CAEBD0BD36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EEB2-E8FC-4153-9114-8F67A3823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1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ABD-33B8-49AB-9CDF-52CAEBD0BD36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EEB2-E8FC-4153-9114-8F67A3823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910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ABD-33B8-49AB-9CDF-52CAEBD0BD36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EEB2-E8FC-4153-9114-8F67A3823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47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ABD-33B8-49AB-9CDF-52CAEBD0BD36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EEB2-E8FC-4153-9114-8F67A3823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53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ABD-33B8-49AB-9CDF-52CAEBD0BD36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EEB2-E8FC-4153-9114-8F67A3823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10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ABD-33B8-49AB-9CDF-52CAEBD0BD36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EEB2-E8FC-4153-9114-8F67A3823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9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ABD-33B8-49AB-9CDF-52CAEBD0BD36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EEB2-E8FC-4153-9114-8F67A3823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0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ABD-33B8-49AB-9CDF-52CAEBD0BD36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EEB2-E8FC-4153-9114-8F67A3823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840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21ABD-33B8-49AB-9CDF-52CAEBD0BD36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EEB2-E8FC-4153-9114-8F67A3823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441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21ABD-33B8-49AB-9CDF-52CAEBD0BD36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DEEB2-E8FC-4153-9114-8F67A3823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7439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" Target="slide5.xml"/><Relationship Id="rId7" Type="http://schemas.openxmlformats.org/officeDocument/2006/relationships/slide" Target="slid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9825" y="1847192"/>
            <a:ext cx="9144000" cy="2387600"/>
          </a:xfrm>
        </p:spPr>
        <p:txBody>
          <a:bodyPr>
            <a:normAutofit/>
          </a:bodyPr>
          <a:lstStyle/>
          <a:p>
            <a:r>
              <a:rPr lang="fa-IR" sz="4800" dirty="0" smtClean="0">
                <a:solidFill>
                  <a:schemeClr val="tx2">
                    <a:lumMod val="10000"/>
                  </a:schemeClr>
                </a:solidFill>
                <a:cs typeface="B Baran" panose="00000400000000000000" pitchFamily="2" charset="-78"/>
              </a:rPr>
              <a:t>آزمون چقدر طهورا  رو </a:t>
            </a:r>
            <a:br>
              <a:rPr lang="fa-IR" sz="4800" dirty="0" smtClean="0">
                <a:solidFill>
                  <a:schemeClr val="tx2">
                    <a:lumMod val="10000"/>
                  </a:schemeClr>
                </a:solidFill>
                <a:cs typeface="B Baran" panose="00000400000000000000" pitchFamily="2" charset="-78"/>
              </a:rPr>
            </a:br>
            <a:r>
              <a:rPr lang="fa-IR" sz="4800" dirty="0" smtClean="0">
                <a:solidFill>
                  <a:schemeClr val="tx2">
                    <a:lumMod val="10000"/>
                  </a:schemeClr>
                </a:solidFill>
                <a:cs typeface="B Baran" panose="00000400000000000000" pitchFamily="2" charset="-78"/>
              </a:rPr>
              <a:t>میشناسی ؟</a:t>
            </a:r>
            <a:endParaRPr lang="en-US" sz="4800" dirty="0">
              <a:solidFill>
                <a:schemeClr val="tx2">
                  <a:lumMod val="10000"/>
                </a:schemeClr>
              </a:solidFill>
              <a:cs typeface="B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8054151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223222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77503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86175" y="742951"/>
            <a:ext cx="102012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400" dirty="0" smtClean="0">
                <a:solidFill>
                  <a:srgbClr val="7030A0"/>
                </a:solidFill>
                <a:cs typeface="B Baran" panose="00000400000000000000" pitchFamily="2" charset="-78"/>
              </a:rPr>
              <a:t>طهورا</a:t>
            </a:r>
            <a:r>
              <a:rPr lang="fa-IR" sz="4400" dirty="0" smtClean="0">
                <a:solidFill>
                  <a:schemeClr val="tx2">
                    <a:lumMod val="10000"/>
                  </a:schemeClr>
                </a:solidFill>
                <a:cs typeface="B Baran" panose="00000400000000000000" pitchFamily="2" charset="-78"/>
              </a:rPr>
              <a:t> درس             را بیشتر از همه دوست دارد .</a:t>
            </a:r>
            <a:endParaRPr lang="en-US" sz="4400" dirty="0">
              <a:solidFill>
                <a:schemeClr val="tx2">
                  <a:lumMod val="10000"/>
                </a:schemeClr>
              </a:solidFill>
              <a:cs typeface="B Baran" panose="000004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28925" y="2128838"/>
            <a:ext cx="91154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400" dirty="0" smtClean="0">
                <a:solidFill>
                  <a:srgbClr val="7030A0"/>
                </a:solidFill>
                <a:cs typeface="B Baran" panose="00000400000000000000" pitchFamily="2" charset="-78"/>
              </a:rPr>
              <a:t>طهورا</a:t>
            </a:r>
            <a:r>
              <a:rPr lang="fa-IR" sz="4400" dirty="0" smtClean="0">
                <a:solidFill>
                  <a:schemeClr val="tx2">
                    <a:lumMod val="10000"/>
                  </a:schemeClr>
                </a:solidFill>
                <a:cs typeface="B Baran" panose="00000400000000000000" pitchFamily="2" charset="-78"/>
              </a:rPr>
              <a:t> حیوان         را از همه حیوانات بیشتر دوست دارد.</a:t>
            </a:r>
            <a:endParaRPr lang="en-US" sz="4400" dirty="0">
              <a:solidFill>
                <a:schemeClr val="tx2">
                  <a:lumMod val="10000"/>
                </a:schemeClr>
              </a:solidFill>
              <a:cs typeface="B Baran" panose="000004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28925" y="3243262"/>
            <a:ext cx="98012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400" dirty="0" smtClean="0">
                <a:solidFill>
                  <a:srgbClr val="A76DB1"/>
                </a:solidFill>
                <a:cs typeface="B Baran" panose="00000400000000000000" pitchFamily="2" charset="-78"/>
              </a:rPr>
              <a:t>طهورا</a:t>
            </a:r>
            <a:r>
              <a:rPr lang="fa-IR" sz="4400" dirty="0" smtClean="0">
                <a:solidFill>
                  <a:schemeClr val="bg1"/>
                </a:solidFill>
                <a:cs typeface="B Baran" panose="00000400000000000000" pitchFamily="2" charset="-78"/>
              </a:rPr>
              <a:t> رنگ            را بیشتر از هر رنگی دوست دارد .  </a:t>
            </a:r>
            <a:endParaRPr lang="en-US" sz="4400" dirty="0">
              <a:solidFill>
                <a:schemeClr val="bg1"/>
              </a:solidFill>
              <a:cs typeface="B Baran" panose="000004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443913" y="808808"/>
            <a:ext cx="14001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400" dirty="0" smtClean="0">
                <a:solidFill>
                  <a:srgbClr val="A76DB1"/>
                </a:solidFill>
                <a:cs typeface="B Baran" panose="00000400000000000000" pitchFamily="2" charset="-78"/>
              </a:rPr>
              <a:t>هنر </a:t>
            </a:r>
            <a:endParaRPr lang="en-US" sz="4400" dirty="0">
              <a:solidFill>
                <a:srgbClr val="A76DB1"/>
              </a:solidFill>
              <a:cs typeface="B Baran" panose="000004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822532" y="2142084"/>
            <a:ext cx="20431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400" dirty="0" smtClean="0">
                <a:solidFill>
                  <a:srgbClr val="A76DB1"/>
                </a:solidFill>
                <a:cs typeface="B Baran" panose="00000400000000000000" pitchFamily="2" charset="-78"/>
              </a:rPr>
              <a:t>شیر</a:t>
            </a:r>
            <a:endParaRPr lang="en-US" sz="4400" dirty="0">
              <a:solidFill>
                <a:srgbClr val="A76DB1"/>
              </a:solidFill>
              <a:cs typeface="B Baran" panose="00000400000000000000" pitchFamily="2" charset="-7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86812" y="3243262"/>
            <a:ext cx="27146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400" dirty="0" smtClean="0">
                <a:solidFill>
                  <a:srgbClr val="A76DB1"/>
                </a:solidFill>
                <a:cs typeface="B Baran" panose="00000400000000000000" pitchFamily="2" charset="-78"/>
              </a:rPr>
              <a:t>بنفش</a:t>
            </a:r>
            <a:endParaRPr lang="en-US" sz="4400" dirty="0">
              <a:solidFill>
                <a:srgbClr val="A76DB1"/>
              </a:solidFill>
              <a:cs typeface="B Baran" panose="00000400000000000000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33046" y="4629149"/>
            <a:ext cx="58221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400" dirty="0" smtClean="0">
                <a:solidFill>
                  <a:srgbClr val="A76DB1"/>
                </a:solidFill>
                <a:cs typeface="B Baran" panose="00000400000000000000" pitchFamily="2" charset="-78"/>
              </a:rPr>
              <a:t>طهورا </a:t>
            </a:r>
            <a:r>
              <a:rPr lang="fa-IR" sz="4400" dirty="0" smtClean="0">
                <a:solidFill>
                  <a:schemeClr val="bg1"/>
                </a:solidFill>
                <a:cs typeface="B Baran" panose="00000400000000000000" pitchFamily="2" charset="-78"/>
              </a:rPr>
              <a:t>متولد سال        است .</a:t>
            </a:r>
            <a:endParaRPr lang="en-US" sz="4400" dirty="0">
              <a:solidFill>
                <a:srgbClr val="A76DB1"/>
              </a:solidFill>
              <a:cs typeface="B Baran" panose="00000400000000000000" pitchFamily="2" charset="-7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443913" y="4715913"/>
            <a:ext cx="17716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400" dirty="0" smtClean="0">
                <a:solidFill>
                  <a:srgbClr val="A76DB1"/>
                </a:solidFill>
                <a:cs typeface="B Baran" panose="00000400000000000000" pitchFamily="2" charset="-78"/>
              </a:rPr>
              <a:t>88</a:t>
            </a:r>
            <a:endParaRPr lang="en-US" sz="4400" dirty="0">
              <a:solidFill>
                <a:srgbClr val="A76DB1"/>
              </a:solidFill>
              <a:cs typeface="B Baran" panose="00000400000000000000" pitchFamily="2" charset="-78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08783" y="4441302"/>
            <a:ext cx="2246608" cy="2143125"/>
            <a:chOff x="208783" y="4441302"/>
            <a:chExt cx="2246608" cy="2143125"/>
          </a:xfrm>
        </p:grpSpPr>
        <p:pic>
          <p:nvPicPr>
            <p:cNvPr id="17" name="Picture 16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4889" b="96000" l="0" r="96889">
                          <a14:foregroundMark x1="85333" y1="56889" x2="11556" y2="58222"/>
                          <a14:foregroundMark x1="94222" y1="75556" x2="93333" y2="41333"/>
                          <a14:foregroundMark x1="91556" y1="68889" x2="72000" y2="66667"/>
                          <a14:foregroundMark x1="3556" y1="46667" x2="5333" y2="75556"/>
                          <a14:foregroundMark x1="35556" y1="43556" x2="3556" y2="45333"/>
                          <a14:foregroundMark x1="40000" y1="78222" x2="6667" y2="7688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48613">
              <a:off x="312266" y="4441302"/>
              <a:ext cx="2143125" cy="2143125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 rot="1648816">
              <a:off x="208783" y="6072152"/>
              <a:ext cx="13127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a-IR" sz="2000" dirty="0" smtClean="0">
                  <a:solidFill>
                    <a:srgbClr val="A76DB1"/>
                  </a:solidFill>
                  <a:cs typeface="B Baran" panose="00000400000000000000" pitchFamily="2" charset="-78"/>
                </a:rPr>
                <a:t>صفحه ی اصلی</a:t>
              </a:r>
              <a:endParaRPr lang="en-US" sz="2000" dirty="0">
                <a:solidFill>
                  <a:srgbClr val="A76DB1"/>
                </a:solidFill>
                <a:cs typeface="B Baran" panose="000004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9639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715125" y="628650"/>
            <a:ext cx="87868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400" dirty="0" smtClean="0">
                <a:solidFill>
                  <a:schemeClr val="bg1"/>
                </a:solidFill>
                <a:cs typeface="B Baran" panose="00000400000000000000" pitchFamily="2" charset="-78"/>
              </a:rPr>
              <a:t>طهورا متولد سال 88 است </a:t>
            </a:r>
            <a:endParaRPr lang="en-US" sz="4400" dirty="0">
              <a:solidFill>
                <a:schemeClr val="bg1"/>
              </a:solidFill>
              <a:cs typeface="B Baran" panose="00000400000000000000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97378" y="1957388"/>
            <a:ext cx="70223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400" dirty="0" smtClean="0">
                <a:solidFill>
                  <a:schemeClr val="bg1"/>
                </a:solidFill>
                <a:cs typeface="B Baran" panose="00000400000000000000" pitchFamily="2" charset="-78"/>
              </a:rPr>
              <a:t>طهورا 2 برادر دارد .</a:t>
            </a:r>
            <a:endParaRPr lang="en-US" sz="4400" dirty="0">
              <a:solidFill>
                <a:schemeClr val="bg1"/>
              </a:solidFill>
              <a:cs typeface="B Baran" panose="000004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6313" y="3286126"/>
            <a:ext cx="78652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400" dirty="0" smtClean="0">
                <a:solidFill>
                  <a:schemeClr val="bg1"/>
                </a:solidFill>
                <a:cs typeface="B Baran" panose="00000400000000000000" pitchFamily="2" charset="-78"/>
              </a:rPr>
              <a:t>طهورا طعم شکلاتی بستنی را دوست دارد.</a:t>
            </a:r>
            <a:endParaRPr lang="en-US" sz="4400" dirty="0">
              <a:solidFill>
                <a:schemeClr val="bg1"/>
              </a:solidFill>
              <a:cs typeface="B Baran" panose="000004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0688" y="4614864"/>
            <a:ext cx="8401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400" dirty="0" smtClean="0">
                <a:solidFill>
                  <a:schemeClr val="bg1"/>
                </a:solidFill>
                <a:cs typeface="B Baran" panose="00000400000000000000" pitchFamily="2" charset="-78"/>
              </a:rPr>
              <a:t>طهورا در ماه مهر به دنیا آمده است .</a:t>
            </a:r>
            <a:endParaRPr lang="en-US" sz="4400" dirty="0">
              <a:solidFill>
                <a:schemeClr val="bg1"/>
              </a:solidFill>
              <a:cs typeface="B Baran" panose="000004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59845" y="80203"/>
            <a:ext cx="3829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400" dirty="0" smtClean="0">
                <a:solidFill>
                  <a:srgbClr val="00B050"/>
                </a:solidFill>
                <a:cs typeface="B Baran" panose="00000400000000000000" pitchFamily="2" charset="-78"/>
              </a:rPr>
              <a:t>درست</a:t>
            </a:r>
            <a:endParaRPr lang="en-US" sz="4400" dirty="0">
              <a:solidFill>
                <a:srgbClr val="00B050"/>
              </a:solidFill>
              <a:cs typeface="B Baran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14901" y="32861"/>
            <a:ext cx="1672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000" dirty="0" smtClean="0">
                <a:solidFill>
                  <a:srgbClr val="FF0000"/>
                </a:solidFill>
                <a:cs typeface="B Baran" panose="00000400000000000000" pitchFamily="2" charset="-78"/>
              </a:rPr>
              <a:t>نا درست</a:t>
            </a:r>
            <a:endParaRPr lang="en-US" sz="4000" dirty="0">
              <a:solidFill>
                <a:srgbClr val="FF0000"/>
              </a:solidFill>
              <a:cs typeface="B Baran" panose="00000400000000000000" pitchFamily="2" charset="-78"/>
            </a:endParaRPr>
          </a:p>
        </p:txBody>
      </p:sp>
      <p:sp>
        <p:nvSpPr>
          <p:cNvPr id="16" name="مربع درست"/>
          <p:cNvSpPr txBox="1"/>
          <p:nvPr/>
        </p:nvSpPr>
        <p:spPr>
          <a:xfrm>
            <a:off x="4487697" y="946982"/>
            <a:ext cx="5972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cs typeface="B Baran" panose="00000400000000000000" pitchFamily="2" charset="-78"/>
                <a:sym typeface="Wingdings 2" panose="05020102010507070707" pitchFamily="18" charset="2"/>
              </a:rPr>
              <a:t></a:t>
            </a:r>
            <a:endParaRPr lang="en-US" sz="3200" dirty="0">
              <a:solidFill>
                <a:schemeClr val="bg1"/>
              </a:solidFill>
              <a:cs typeface="B Baran" panose="00000400000000000000" pitchFamily="2" charset="-78"/>
            </a:endParaRPr>
          </a:p>
        </p:txBody>
      </p:sp>
      <p:pic>
        <p:nvPicPr>
          <p:cNvPr id="17" name="Picture 1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8357" y="946982"/>
            <a:ext cx="938865" cy="859611"/>
          </a:xfrm>
          <a:prstGeom prst="rect">
            <a:avLst/>
          </a:prstGeom>
        </p:spPr>
      </p:pic>
      <p:pic>
        <p:nvPicPr>
          <p:cNvPr id="18" name="Picture 17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6879" y="2027783"/>
            <a:ext cx="938865" cy="859611"/>
          </a:xfrm>
          <a:prstGeom prst="rect">
            <a:avLst/>
          </a:prstGeom>
        </p:spPr>
      </p:pic>
      <p:pic>
        <p:nvPicPr>
          <p:cNvPr id="19" name="مربح درست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8356" y="2149512"/>
            <a:ext cx="938865" cy="859611"/>
          </a:xfrm>
          <a:prstGeom prst="rect">
            <a:avLst/>
          </a:prstGeom>
        </p:spPr>
      </p:pic>
      <p:pic>
        <p:nvPicPr>
          <p:cNvPr id="20" name="مربح درست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3713" y="3321112"/>
            <a:ext cx="938865" cy="859611"/>
          </a:xfrm>
          <a:prstGeom prst="rect">
            <a:avLst/>
          </a:prstGeom>
        </p:spPr>
      </p:pic>
      <p:pic>
        <p:nvPicPr>
          <p:cNvPr id="21" name="Picture 20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8356" y="3222275"/>
            <a:ext cx="938865" cy="859611"/>
          </a:xfrm>
          <a:prstGeom prst="rect">
            <a:avLst/>
          </a:prstGeom>
        </p:spPr>
      </p:pic>
      <p:pic>
        <p:nvPicPr>
          <p:cNvPr id="22" name="مربح درست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8356" y="4776156"/>
            <a:ext cx="938865" cy="859611"/>
          </a:xfrm>
          <a:prstGeom prst="rect">
            <a:avLst/>
          </a:prstGeom>
        </p:spPr>
      </p:pic>
      <p:pic>
        <p:nvPicPr>
          <p:cNvPr id="23" name="Picture 22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2280" y="4614441"/>
            <a:ext cx="938865" cy="859611"/>
          </a:xfrm>
          <a:prstGeom prst="rect">
            <a:avLst/>
          </a:prstGeom>
        </p:spPr>
      </p:pic>
      <p:sp>
        <p:nvSpPr>
          <p:cNvPr id="24" name="تیک1"/>
          <p:cNvSpPr txBox="1"/>
          <p:nvPr/>
        </p:nvSpPr>
        <p:spPr>
          <a:xfrm>
            <a:off x="4583928" y="872883"/>
            <a:ext cx="1257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B050"/>
                </a:solidFill>
                <a:cs typeface="B Baran" panose="00000400000000000000" pitchFamily="2" charset="-78"/>
                <a:sym typeface="Wingdings 2" panose="05020102010507070707" pitchFamily="18" charset="2"/>
              </a:rPr>
              <a:t></a:t>
            </a:r>
            <a:endParaRPr lang="en-US" sz="4000" dirty="0">
              <a:solidFill>
                <a:srgbClr val="00B050"/>
              </a:solidFill>
              <a:cs typeface="B Baran" panose="00000400000000000000" pitchFamily="2" charset="-78"/>
            </a:endParaRPr>
          </a:p>
        </p:txBody>
      </p:sp>
      <p:pic>
        <p:nvPicPr>
          <p:cNvPr id="25" name="تیک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4159" y="3214422"/>
            <a:ext cx="1475360" cy="1072989"/>
          </a:xfrm>
          <a:prstGeom prst="rect">
            <a:avLst/>
          </a:prstGeom>
        </p:spPr>
      </p:pic>
      <p:sp>
        <p:nvSpPr>
          <p:cNvPr id="26" name="ضبدر 2"/>
          <p:cNvSpPr txBox="1"/>
          <p:nvPr/>
        </p:nvSpPr>
        <p:spPr>
          <a:xfrm>
            <a:off x="2366528" y="2116142"/>
            <a:ext cx="9875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cs typeface="B Baran" panose="00000400000000000000" pitchFamily="2" charset="-78"/>
                <a:sym typeface="Wingdings 2" panose="05020102010507070707" pitchFamily="18" charset="2"/>
              </a:rPr>
              <a:t></a:t>
            </a:r>
            <a:endParaRPr lang="en-US" sz="4400" dirty="0">
              <a:solidFill>
                <a:srgbClr val="FF0000"/>
              </a:solidFill>
              <a:cs typeface="B Baran" panose="00000400000000000000" pitchFamily="2" charset="-78"/>
            </a:endParaRPr>
          </a:p>
        </p:txBody>
      </p:sp>
      <p:pic>
        <p:nvPicPr>
          <p:cNvPr id="27" name="ضبدر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8356" y="4614441"/>
            <a:ext cx="1231499" cy="1182727"/>
          </a:xfrm>
          <a:prstGeom prst="rect">
            <a:avLst/>
          </a:prstGeom>
        </p:spPr>
      </p:pic>
      <p:pic>
        <p:nvPicPr>
          <p:cNvPr id="28" name="Picture 27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41625" y="4180723"/>
            <a:ext cx="2901948" cy="289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5313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786" b="95238" l="10000" r="90000">
                        <a14:foregroundMark x1="60333" y1="76190" x2="57333" y2="77381"/>
                        <a14:foregroundMark x1="58333" y1="39881" x2="54333" y2="47024"/>
                        <a14:backgroundMark x1="71667" y1="18452" x2="69333" y2="89286"/>
                        <a14:backgroundMark x1="59667" y1="89286" x2="69333" y2="71429"/>
                        <a14:backgroundMark x1="27333" y1="8333" x2="10667" y2="29167"/>
                        <a14:backgroundMark x1="49333" y1="63690" x2="52000" y2="62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278" y="1027906"/>
            <a:ext cx="5650457" cy="4189862"/>
          </a:xfrm>
        </p:spPr>
      </p:pic>
      <p:sp>
        <p:nvSpPr>
          <p:cNvPr id="5" name="TextBox 4"/>
          <p:cNvSpPr txBox="1"/>
          <p:nvPr/>
        </p:nvSpPr>
        <p:spPr>
          <a:xfrm>
            <a:off x="1528549" y="5217768"/>
            <a:ext cx="95397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4000" dirty="0" smtClean="0">
                <a:solidFill>
                  <a:srgbClr val="A76DB1"/>
                </a:solidFill>
                <a:cs typeface="B Baran" panose="00000400000000000000" pitchFamily="2" charset="-78"/>
              </a:rPr>
              <a:t>اشکال نداره دوباره امتحان کن مطمئنم می تونی </a:t>
            </a:r>
            <a:endParaRPr lang="en-US" sz="4000" dirty="0">
              <a:solidFill>
                <a:srgbClr val="A76DB1"/>
              </a:solidFill>
              <a:cs typeface="B Baran" panose="00000400000000000000" pitchFamily="2" charset="-78"/>
            </a:endParaRPr>
          </a:p>
        </p:txBody>
      </p:sp>
      <p:pic>
        <p:nvPicPr>
          <p:cNvPr id="6" name="Picture 5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962149"/>
            <a:ext cx="2901948" cy="289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33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91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 Baran</vt:lpstr>
      <vt:lpstr>Calibri</vt:lpstr>
      <vt:lpstr>Calibri Light</vt:lpstr>
      <vt:lpstr>Wingdings 2</vt:lpstr>
      <vt:lpstr>Office Theme</vt:lpstr>
      <vt:lpstr>آزمون چقدر طهورا  رو  میشناسی ؟</vt:lpstr>
      <vt:lpstr>PowerPoint Presentation</vt:lpstr>
      <vt:lpstr>PowerPoint Presentation</vt:lpstr>
      <vt:lpstr>PowerPoint Presentation</vt:lpstr>
      <vt:lpstr>PowerPoint Presentation</vt:lpstr>
    </vt:vector>
  </TitlesOfParts>
  <Company>Gerdoo.net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آزمون چقدر طهورا  رو  میشناسی ؟</dc:title>
  <dc:creator>laptopu</dc:creator>
  <cp:lastModifiedBy>kavosh</cp:lastModifiedBy>
  <cp:revision>14</cp:revision>
  <dcterms:created xsi:type="dcterms:W3CDTF">2022-01-12T14:15:04Z</dcterms:created>
  <dcterms:modified xsi:type="dcterms:W3CDTF">2022-06-06T06:23:01Z</dcterms:modified>
</cp:coreProperties>
</file>