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69" autoAdjust="0"/>
    <p:restoredTop sz="94737" autoAdjust="0"/>
  </p:normalViewPr>
  <p:slideViewPr>
    <p:cSldViewPr snapToGrid="0">
      <p:cViewPr varScale="1">
        <p:scale>
          <a:sx n="87" d="100"/>
          <a:sy n="87" d="100"/>
        </p:scale>
        <p:origin x="24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AE07C47-79AD-4CC0-8B1C-7DE65CB10A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96ACF3E3-E1FA-4D2A-A861-7BC30CFD1C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D9BA1C2-14B5-4FAB-B29F-C12BBE56E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1B5D0-F441-49AE-BEEA-31B43C98D08B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69972C3-0763-478B-8DDA-7BAB5EEE48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52E59D8-40FC-420C-A077-F8084F25C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CBDAA-01FE-40B4-B862-FA3E205FDB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137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288900E-3CA6-43BA-8654-08D2FBEAA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DF5CE5BB-1125-4B69-9269-C3AC60373D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736210A-64E8-425E-8ACA-3E1A459A3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1B5D0-F441-49AE-BEEA-31B43C98D08B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3A08F5F-D1E1-4E8C-AB01-0E83860D13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A27C0B8-823C-4820-A4D3-E8C0D1ED7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CBDAA-01FE-40B4-B862-FA3E205FDB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188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6C5DC77F-A77C-46BA-AF33-A36FFE890DD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753278F4-51DB-4054-92B2-0D31F40197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7D6E5F2-0586-4A76-8AA2-AE9F3BD4A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1B5D0-F441-49AE-BEEA-31B43C98D08B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B8061B5-768B-4E21-8BB8-2035BCFF6E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440ED5A-57DF-4060-A956-8E958420C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CBDAA-01FE-40B4-B862-FA3E205FDB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735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ECBFDEC-0548-4F99-BEC8-073A607E26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47A1E5F-DF83-490A-9EFC-11E039119C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76F526B-CE51-4F0A-9D83-D4CE55FA72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1B5D0-F441-49AE-BEEA-31B43C98D08B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CFF40A7-1CF4-43F1-B220-4990F4B665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0CDD65A-DFDA-4FFD-BEF5-E060E1ACF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CBDAA-01FE-40B4-B862-FA3E205FDB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980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58666D7-382B-47A0-80A6-C4DD9D007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21215D16-EABA-462E-BA3B-EFDE2116FA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976FDC5-54D7-4CD2-B37B-554750D303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1B5D0-F441-49AE-BEEA-31B43C98D08B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7751442-521B-4124-9D5B-CF00974C0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AB81521-6E7A-4A4E-8CC6-902AB248C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CBDAA-01FE-40B4-B862-FA3E205FDB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3228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BD2EECE-C134-48B8-BFDF-71531F21FB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DC9BA08-2006-4AC1-A92E-08F7E7D81C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CA32A6C7-A258-4127-AA92-BCF3474CFD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1A060E4-D0AC-469E-99DD-7ED6AF3A3C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1B5D0-F441-49AE-BEEA-31B43C98D08B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22D08CE2-3A9E-47E6-88AA-83BC241ED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86CD63E-7315-4495-87EF-0EA932FB9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CBDAA-01FE-40B4-B862-FA3E205FDB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626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7AB7D47-A164-47A5-A5C2-F4617148F1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2724EBA6-692B-4831-B90E-E7B1A01D7C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02E8E41D-8BB9-489A-A76F-72C5D3861F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4B00B852-0DC1-49B5-BB6A-FFFF97BD60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9986836F-2835-43AC-95D7-53E0D69FFA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AB61D03B-733B-468C-B18D-85AF3F40D5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1B5D0-F441-49AE-BEEA-31B43C98D08B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0D9B7B58-F262-42B3-8C9D-90B6F233F9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723EF874-8E64-44E2-8D86-8046642B86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CBDAA-01FE-40B4-B862-FA3E205FDB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095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BB5CE77-67AD-41C3-8FC3-7DBD7AF465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E7464659-985B-4776-9281-B2EF64FDD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1B5D0-F441-49AE-BEEA-31B43C98D08B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450FC5EE-B518-418C-9F4E-E7B2A82A2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23760889-5CE8-4844-928E-41B7FF0A18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CBDAA-01FE-40B4-B862-FA3E205FDB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167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22975C84-65C2-4724-8E5F-14DC7DCC91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1B5D0-F441-49AE-BEEA-31B43C98D08B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439D0433-02CA-477D-870B-879A2AD806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A1F1D161-07E0-45A5-915A-DD2A4B4CF9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CBDAA-01FE-40B4-B862-FA3E205FDB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388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5B73BA9-1F3E-4CC2-BBA7-72C08EF959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92B11FB-5023-4AD7-A4F6-7D0171C4FF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A79EFD56-1604-4C07-99A5-42B9A3137B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D09C8F9-7190-4C49-9947-14FDBD3429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1B5D0-F441-49AE-BEEA-31B43C98D08B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C959A62-EE97-4300-B14D-CAB1EB5E6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337DBDE-C331-45DF-9201-17DFB7CE1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CBDAA-01FE-40B4-B862-FA3E205FDB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57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8BD5A58-F34B-4528-885D-7AC8D79FED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D5A8DB89-BC52-46B2-A9CC-E725FA5F6E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66514097-CC7C-4C05-940D-8CF02C5CBB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D1F174C-E25C-4A60-B01B-D838FC623B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1B5D0-F441-49AE-BEEA-31B43C98D08B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9BA1ECF3-9D30-4E01-84EA-F9CF9D528E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AD3C3E95-D8AD-4F92-8B69-723CFC219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CBDAA-01FE-40B4-B862-FA3E205FDB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030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97040F8A-4615-4AED-933F-C17FD023D8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4985852-E11F-44EE-A5E9-1537A1A3BF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D82F635-0270-4ACC-AC07-C11983D7E4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31B5D0-F441-49AE-BEEA-31B43C98D08B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5BAF88E-2B4B-4C4F-B6A7-FE2163BE56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705015F-1F83-4CC4-970A-0493F75A78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BCBDAA-01FE-40B4-B862-FA3E205FDB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813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microsoft.com/office/2007/relationships/hdphoto" Target="../media/hdphoto2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>
            <a:extLst>
              <a:ext uri="{FF2B5EF4-FFF2-40B4-BE49-F238E27FC236}">
                <a16:creationId xmlns:a16="http://schemas.microsoft.com/office/drawing/2014/main" xmlns="" id="{84DC473D-6402-4A62-9B55-8B8F6336D1D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82" b="100000" l="0" r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190413" y="3466738"/>
            <a:ext cx="2555295" cy="332282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D2E966AC-7626-4D65-8E80-312036D20A3D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984" r="22915"/>
          <a:stretch/>
        </p:blipFill>
        <p:spPr>
          <a:xfrm>
            <a:off x="3800918" y="1601476"/>
            <a:ext cx="667142" cy="7920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06DF4767-2FEC-41C6-8A68-9A5F107A6B31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984" r="22915"/>
          <a:stretch/>
        </p:blipFill>
        <p:spPr>
          <a:xfrm>
            <a:off x="-214133" y="-116699"/>
            <a:ext cx="667142" cy="7920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0E7D1FEF-D2B9-4992-A634-B95A98A9818B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984" r="22915"/>
          <a:stretch/>
        </p:blipFill>
        <p:spPr>
          <a:xfrm rot="20609845">
            <a:off x="579095" y="5870623"/>
            <a:ext cx="667142" cy="79200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xmlns="" id="{49E8F088-5765-44B4-9B74-E24161CCCC9F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984" r="22915"/>
          <a:stretch/>
        </p:blipFill>
        <p:spPr>
          <a:xfrm>
            <a:off x="1815296" y="1073791"/>
            <a:ext cx="667142" cy="79200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xmlns="" id="{ECBA6B10-7D52-415E-9D88-FD0B186BEC86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984" r="22915"/>
          <a:stretch/>
        </p:blipFill>
        <p:spPr>
          <a:xfrm>
            <a:off x="5590571" y="528214"/>
            <a:ext cx="667142" cy="792000"/>
          </a:xfrm>
          <a:prstGeom prst="rect">
            <a:avLst/>
          </a:prstGeom>
        </p:spPr>
      </p:pic>
      <p:sp>
        <p:nvSpPr>
          <p:cNvPr id="21" name="Thought Bubble: Cloud 20">
            <a:extLst>
              <a:ext uri="{FF2B5EF4-FFF2-40B4-BE49-F238E27FC236}">
                <a16:creationId xmlns:a16="http://schemas.microsoft.com/office/drawing/2014/main" xmlns="" id="{F30BA363-D81E-44BF-9F6B-C5D0FC663311}"/>
              </a:ext>
            </a:extLst>
          </p:cNvPr>
          <p:cNvSpPr/>
          <p:nvPr/>
        </p:nvSpPr>
        <p:spPr>
          <a:xfrm>
            <a:off x="4980066" y="1717294"/>
            <a:ext cx="2555294" cy="1711706"/>
          </a:xfrm>
          <a:prstGeom prst="cloudCallout">
            <a:avLst>
              <a:gd name="adj1" fmla="val -67835"/>
              <a:gd name="adj2" fmla="val 64952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xmlns="" id="{6FACE06C-80BF-41AF-A5E1-FF5BF1189D88}"/>
              </a:ext>
            </a:extLst>
          </p:cNvPr>
          <p:cNvSpPr/>
          <p:nvPr/>
        </p:nvSpPr>
        <p:spPr>
          <a:xfrm>
            <a:off x="5684514" y="2967214"/>
            <a:ext cx="1146397" cy="101354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xmlns="" id="{A6C77A98-D1B9-4F15-8732-00DE8311BFB5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984" r="22915"/>
          <a:stretch/>
        </p:blipFill>
        <p:spPr>
          <a:xfrm>
            <a:off x="6096000" y="1846130"/>
            <a:ext cx="495284" cy="587978"/>
          </a:xfrm>
          <a:prstGeom prst="rect">
            <a:avLst/>
          </a:prstGeom>
        </p:spPr>
      </p:pic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xmlns="" id="{7E69EE28-8F56-4AD3-BC35-7B6575E4A212}"/>
              </a:ext>
            </a:extLst>
          </p:cNvPr>
          <p:cNvCxnSpPr>
            <a:cxnSpLocks/>
          </p:cNvCxnSpPr>
          <p:nvPr/>
        </p:nvCxnSpPr>
        <p:spPr>
          <a:xfrm>
            <a:off x="5924142" y="2037720"/>
            <a:ext cx="0" cy="711511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28" name="Picture 27">
            <a:extLst>
              <a:ext uri="{FF2B5EF4-FFF2-40B4-BE49-F238E27FC236}">
                <a16:creationId xmlns:a16="http://schemas.microsoft.com/office/drawing/2014/main" xmlns="" id="{C35D0CCE-49ED-4686-9B8F-9C4B22A21C2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9577" b="100000" l="0" r="8951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308291" y="3408183"/>
            <a:ext cx="2724150" cy="3381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275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1250"/>
                                  </p:stCondLst>
                                  <p:childTnLst>
                                    <p:animMotion origin="layout" path="M 3.75E-6 -2.22222E-6 L 3.75E-6 0.00023 C 0.00026 0.07338 0.00039 0.14699 0.00104 0.2206 C 0.00117 0.23334 0.00052 0.2463 0.00221 0.25857 C 0.00273 0.2625 0.00338 0.25023 0.00442 0.24653 C 0.00586 0.24121 0.00703 0.23565 0.00885 0.23056 C 0.01445 0.21574 0.00729 0.23403 0.01445 0.21875 C 0.02226 0.20209 0.01028 0.22431 0.02005 0.20672 C 0.02213 0.19584 0.01992 0.20486 0.02565 0.19283 C 0.03073 0.18264 0.02487 0.19051 0.03125 0.18287 C 0.03685 0.18357 0.04244 0.1838 0.04804 0.18496 C 0.04922 0.18519 0.05052 0.18565 0.05143 0.18681 C 0.05872 0.19722 0.04856 0.18982 0.05703 0.19491 C 0.0582 0.19676 0.05924 0.19908 0.06041 0.20093 C 0.06145 0.20232 0.06302 0.20278 0.0638 0.20486 C 0.06458 0.20718 0.06419 0.21042 0.06484 0.21273 C 0.06614 0.21713 0.0694 0.22477 0.0694 0.225 C 0.07291 0.24954 0.06836 0.21875 0.07161 0.23866 C 0.072 0.24121 0.07239 0.24398 0.07278 0.24653 C 0.07304 0.25509 0.07343 0.26389 0.07382 0.27246 C 0.07448 0.28634 0.07552 0.30023 0.07604 0.31412 C 0.07656 0.32593 0.07604 0.36088 0.07825 0.37986 C 0.0789 0.38449 0.07981 0.38912 0.0806 0.39375 C 0.08099 0.40972 0.08112 0.4257 0.08164 0.44144 C 0.08242 0.46482 0.08151 0.45857 0.08398 0.4713 C 0.08424 0.47662 0.0845 0.48195 0.08502 0.48727 C 0.08528 0.49005 0.0858 0.49259 0.08619 0.49514 C 0.08658 0.49861 0.08698 0.50185 0.08724 0.50509 C 0.08776 0.51042 0.08802 0.51574 0.08841 0.52107 C 0.0888 0.50926 0.08893 0.49722 0.08958 0.48519 C 0.08958 0.4831 0.08997 0.48102 0.09062 0.4794 C 0.09153 0.47709 0.09297 0.47547 0.09401 0.47338 C 0.09791 0.46505 0.09414 0.46875 0.09961 0.46551 C 0.10729 0.45185 0.10364 0.45648 0.10963 0.44954 C 0.11198 0.45023 0.11432 0.44977 0.1164 0.45139 C 0.11783 0.45255 0.11875 0.45533 0.11979 0.45741 C 0.12929 0.47685 0.11979 0.45949 0.1276 0.47338 C 0.12799 0.47662 0.12812 0.48009 0.12877 0.48334 C 0.12955 0.4875 0.13151 0.49097 0.13203 0.49514 C 0.13333 0.5044 0.1319 0.51482 0.13437 0.52315 C 0.13711 0.53287 0.13606 0.52824 0.13763 0.53704 C 0.13802 0.54422 0.13854 0.55162 0.1388 0.5588 C 0.13932 0.57338 0.13854 0.5882 0.13997 0.60278 C 0.1401 0.60509 0.14192 0.60625 0.14323 0.60672 C 0.14765 0.60834 0.15221 0.60787 0.15677 0.60857 C 0.15911 0.62153 0.1556 0.60857 0.16562 0.61667 C 0.16692 0.61759 0.16797 0.62269 0.16797 0.62292 L 0.16797 0.62269 L 0.16797 0.62292 " pathEditMode="relative" rAng="0" ptsTypes="AAAAAAAAAAAAAAAAAAAAAAAAAAAAAAAAAAAAAAAAAAAAAAAAA">
                                      <p:cBhvr>
                                        <p:cTn id="6" dur="2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398" y="311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4.81481E-6 L -3.75E-6 4.81481E-6 C -0.00065 0.00486 -0.00169 0.00972 -0.00169 0.01481 C -0.00169 0.02106 -0.00091 0.02708 -3.75E-6 0.03333 C 0.00026 0.03495 0.00183 0.03657 0.00183 0.03842 C 0.00248 0.05393 0.00183 0.06944 0.00183 0.08541 L 0.00183 0.08564 " pathEditMode="relative" rAng="0" ptsTypes="AAAAAAA">
                                      <p:cBhvr>
                                        <p:cTn id="28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" y="42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E7AC1902-49C1-40C8-A8B1-C51ECFB5A6EA}"/>
              </a:ext>
            </a:extLst>
          </p:cNvPr>
          <p:cNvSpPr/>
          <p:nvPr/>
        </p:nvSpPr>
        <p:spPr>
          <a:xfrm flipH="1">
            <a:off x="2240510" y="5111086"/>
            <a:ext cx="255890" cy="1187355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CCB145E5-E574-4AB9-A113-E9D5565FAE11}"/>
              </a:ext>
            </a:extLst>
          </p:cNvPr>
          <p:cNvSpPr/>
          <p:nvPr/>
        </p:nvSpPr>
        <p:spPr>
          <a:xfrm>
            <a:off x="8447963" y="3841845"/>
            <a:ext cx="436728" cy="2565779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DB535DD3-8889-490F-A0E1-94B892E06912}"/>
              </a:ext>
            </a:extLst>
          </p:cNvPr>
          <p:cNvSpPr/>
          <p:nvPr/>
        </p:nvSpPr>
        <p:spPr>
          <a:xfrm flipH="1">
            <a:off x="4415047" y="3828197"/>
            <a:ext cx="436728" cy="2565779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42C0889B-10B7-497B-98DC-616F6041F37E}"/>
              </a:ext>
            </a:extLst>
          </p:cNvPr>
          <p:cNvSpPr/>
          <p:nvPr/>
        </p:nvSpPr>
        <p:spPr>
          <a:xfrm>
            <a:off x="4039737" y="3616657"/>
            <a:ext cx="5500048" cy="45037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41A62F50-1811-4048-AF52-3D25EAA566DD}"/>
              </a:ext>
            </a:extLst>
          </p:cNvPr>
          <p:cNvSpPr/>
          <p:nvPr/>
        </p:nvSpPr>
        <p:spPr>
          <a:xfrm>
            <a:off x="8775510" y="4067033"/>
            <a:ext cx="436728" cy="2511187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CD413FE-7206-4C59-A6D1-7550F51D479F}"/>
              </a:ext>
            </a:extLst>
          </p:cNvPr>
          <p:cNvSpPr/>
          <p:nvPr/>
        </p:nvSpPr>
        <p:spPr>
          <a:xfrm flipH="1">
            <a:off x="4192136" y="4067033"/>
            <a:ext cx="436728" cy="2511187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7C00831B-3CB4-42EC-8BBC-A39E2AEF3610}"/>
              </a:ext>
            </a:extLst>
          </p:cNvPr>
          <p:cNvSpPr/>
          <p:nvPr/>
        </p:nvSpPr>
        <p:spPr>
          <a:xfrm flipH="1">
            <a:off x="2071042" y="2702259"/>
            <a:ext cx="436728" cy="1860642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19F98920-6B6D-4840-B686-ACCC26A49872}"/>
              </a:ext>
            </a:extLst>
          </p:cNvPr>
          <p:cNvSpPr/>
          <p:nvPr/>
        </p:nvSpPr>
        <p:spPr>
          <a:xfrm flipH="1">
            <a:off x="3148086" y="4976883"/>
            <a:ext cx="255890" cy="1289714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6462D53F-BB86-41AC-8AB8-F9B4FF87A6B9}"/>
              </a:ext>
            </a:extLst>
          </p:cNvPr>
          <p:cNvSpPr/>
          <p:nvPr/>
        </p:nvSpPr>
        <p:spPr>
          <a:xfrm>
            <a:off x="2071042" y="4562902"/>
            <a:ext cx="1555845" cy="650543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4FD20653-E324-463D-A394-830FA2BC73FA}"/>
              </a:ext>
            </a:extLst>
          </p:cNvPr>
          <p:cNvSpPr/>
          <p:nvPr/>
        </p:nvSpPr>
        <p:spPr>
          <a:xfrm flipH="1">
            <a:off x="3370997" y="5213444"/>
            <a:ext cx="255890" cy="1187355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9E0735A8-943C-4CE6-A64C-1A77B781800A}"/>
              </a:ext>
            </a:extLst>
          </p:cNvPr>
          <p:cNvSpPr/>
          <p:nvPr/>
        </p:nvSpPr>
        <p:spPr>
          <a:xfrm flipH="1">
            <a:off x="2063089" y="5213444"/>
            <a:ext cx="255890" cy="1289714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xmlns="" id="{A8016678-7F0A-41C9-8F27-523435EC2C13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201327" y="1896115"/>
            <a:ext cx="2867025" cy="3495675"/>
          </a:xfrm>
          <a:prstGeom prst="rect">
            <a:avLst/>
          </a:prstGeom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xmlns="" id="{33B89C70-6D91-4509-9D2C-1F83B3D02E19}"/>
              </a:ext>
            </a:extLst>
          </p:cNvPr>
          <p:cNvSpPr/>
          <p:nvPr/>
        </p:nvSpPr>
        <p:spPr>
          <a:xfrm>
            <a:off x="4192136" y="3598234"/>
            <a:ext cx="1198730" cy="4571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xmlns="" id="{D3A878FA-05C0-4B1B-8A90-7BA6D661D3BB}"/>
                  </a:ext>
                </a:extLst>
              </p:cNvPr>
              <p:cNvSpPr txBox="1"/>
              <p:nvPr/>
            </p:nvSpPr>
            <p:spPr>
              <a:xfrm rot="19448859">
                <a:off x="-48666" y="1315037"/>
                <a:ext cx="3363641" cy="75642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BR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pt-BR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pt-BR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pt-BR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pt-BR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</m:d>
                        </m:e>
                        <m:sup>
                          <m:r>
                            <a:rPr lang="pt-BR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r>
                        <a:rPr lang="pt-BR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pt-BR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pt-BR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pt-BR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pt-BR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pt-BR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d>
                            <m:dPr>
                              <m:ctrlPr>
                                <a:rPr lang="pt-BR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type m:val="noBar"/>
                                  <m:ctrlPr>
                                    <a:rPr lang="pt-BR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pt-BR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num>
                                <m:den>
                                  <m:r>
                                    <a:rPr lang="pt-BR" i="1" smtClean="0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den>
                              </m:f>
                            </m:e>
                          </m:d>
                          <m:sSup>
                            <m:sSupPr>
                              <m:ctrlPr>
                                <a:rPr lang="pt-BR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pt-BR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pt-BR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p>
                          </m:sSup>
                          <m:sSup>
                            <m:sSupPr>
                              <m:ctrlPr>
                                <a:rPr lang="pt-BR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pt-BR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pt-BR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pt-BR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pt-BR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D3A878FA-05C0-4B1B-8A90-7BA6D661D3B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9448859">
                <a:off x="-48666" y="1315037"/>
                <a:ext cx="3363641" cy="75642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B734707A-7D39-401F-84E5-D6D9C2309C1F}"/>
              </a:ext>
            </a:extLst>
          </p:cNvPr>
          <p:cNvSpPr txBox="1"/>
          <p:nvPr/>
        </p:nvSpPr>
        <p:spPr>
          <a:xfrm>
            <a:off x="5636525" y="2934268"/>
            <a:ext cx="6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xmlns="" id="{B02CA779-91B6-4F71-BABA-554A14BF66D0}"/>
                  </a:ext>
                </a:extLst>
              </p:cNvPr>
              <p:cNvSpPr txBox="1"/>
              <p:nvPr/>
            </p:nvSpPr>
            <p:spPr>
              <a:xfrm rot="1186264">
                <a:off x="3952716" y="1802666"/>
                <a:ext cx="4286567" cy="51358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i="0" smtClean="0"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r>
                            <a:rPr lang="el-GR" i="1" smtClean="0"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</m:func>
                      <m:r>
                        <a:rPr lang="el-GR" i="1" smtClean="0">
                          <a:latin typeface="Cambria Math" panose="02040503050406030204" pitchFamily="18" charset="0"/>
                        </a:rPr>
                        <m:t>±</m:t>
                      </m:r>
                      <m:func>
                        <m:func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i="0" smtClean="0"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r>
                            <a:rPr lang="el-GR" i="1" smtClean="0">
                              <a:latin typeface="Cambria Math" panose="02040503050406030204" pitchFamily="18" charset="0"/>
                            </a:rPr>
                            <m:t>𝛽</m:t>
                          </m:r>
                        </m:e>
                      </m:func>
                      <m:r>
                        <a:rPr lang="el-GR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l-GR" i="1" smtClean="0">
                          <a:latin typeface="Cambria Math" panose="02040503050406030204" pitchFamily="18" charset="0"/>
                        </a:rPr>
                        <m:t>2</m:t>
                      </m:r>
                      <m:func>
                        <m:func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i="0" smtClean="0"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f>
                            <m:f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d>
                            <m:d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i="1" smtClean="0"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  <m:r>
                                <a:rPr lang="el-GR" i="1" smtClean="0">
                                  <a:latin typeface="Cambria Math" panose="02040503050406030204" pitchFamily="18" charset="0"/>
                                </a:rPr>
                                <m:t>±</m:t>
                              </m:r>
                              <m:r>
                                <a:rPr lang="el-GR" i="1" smtClean="0">
                                  <a:latin typeface="Cambria Math" panose="02040503050406030204" pitchFamily="18" charset="0"/>
                                </a:rPr>
                                <m:t>𝛽</m:t>
                              </m:r>
                            </m:e>
                          </m:d>
                        </m:e>
                      </m:func>
                      <m:func>
                        <m:func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i="0" smtClean="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f>
                            <m:f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d>
                            <m:d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i="1" smtClean="0"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  <m:r>
                                <a:rPr lang="el-GR" i="1" smtClean="0">
                                  <a:latin typeface="Cambria Math" panose="02040503050406030204" pitchFamily="18" charset="0"/>
                                </a:rPr>
                                <m:t>∓</m:t>
                              </m:r>
                              <m:r>
                                <a:rPr lang="el-GR" i="1" smtClean="0">
                                  <a:latin typeface="Cambria Math" panose="02040503050406030204" pitchFamily="18" charset="0"/>
                                </a:rPr>
                                <m:t>𝛽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B02CA779-91B6-4F71-BABA-554A14BF66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186264">
                <a:off x="3952716" y="1802666"/>
                <a:ext cx="4286567" cy="51358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xmlns="" id="{7198E015-02E3-4A13-826F-B30A9B8C4CDE}"/>
                  </a:ext>
                </a:extLst>
              </p:cNvPr>
              <p:cNvSpPr txBox="1"/>
              <p:nvPr/>
            </p:nvSpPr>
            <p:spPr>
              <a:xfrm rot="21444267">
                <a:off x="6445857" y="628684"/>
                <a:ext cx="2079879" cy="58705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±</m:t>
                          </m:r>
                          <m:rad>
                            <m:radPr>
                              <m:degHide m:val="on"/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en-US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1" smtClean="0"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  <m:sup>
                                  <m:r>
                                    <a:rPr lang="en-US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en-US" i="1" smtClean="0">
                                  <a:latin typeface="Cambria Math" panose="02040503050406030204" pitchFamily="18" charset="0"/>
                                </a:rPr>
                                <m:t>𝑎𝑐</m:t>
                              </m:r>
                            </m:e>
                          </m:rad>
                        </m:num>
                        <m:den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7198E015-02E3-4A13-826F-B30A9B8C4C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21444267">
                <a:off x="6445857" y="628684"/>
                <a:ext cx="2079879" cy="58705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Rectangle 30">
            <a:extLst>
              <a:ext uri="{FF2B5EF4-FFF2-40B4-BE49-F238E27FC236}">
                <a16:creationId xmlns:a16="http://schemas.microsoft.com/office/drawing/2014/main" xmlns="" id="{881C4D7A-48C4-4E12-A233-107A30F6BB35}"/>
              </a:ext>
            </a:extLst>
          </p:cNvPr>
          <p:cNvSpPr/>
          <p:nvPr/>
        </p:nvSpPr>
        <p:spPr>
          <a:xfrm>
            <a:off x="4410500" y="763742"/>
            <a:ext cx="389765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9600" dirty="0"/>
              <a:t>gravity</a:t>
            </a:r>
            <a:endParaRPr lang="en-US" sz="9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3774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500"/>
                            </p:stCondLst>
                            <p:childTnLst>
                              <p:par>
                                <p:cTn id="35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6" dur="2000" fill="hold"/>
                                        <p:tgtEl>
                                          <p:spTgt spid="3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7" grpId="1"/>
      <p:bldP spid="29" grpId="0"/>
      <p:bldP spid="29" grpId="1"/>
      <p:bldP spid="30" grpId="0"/>
      <p:bldP spid="30" grpId="1"/>
      <p:bldP spid="31" grpId="0"/>
      <p:bldP spid="31" grpId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8</Words>
  <Application>Microsoft Office PowerPoint</Application>
  <PresentationFormat>Widescreen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Cambria Math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sadeqi</dc:creator>
  <cp:lastModifiedBy>kavosh</cp:lastModifiedBy>
  <cp:revision>2</cp:revision>
  <dcterms:created xsi:type="dcterms:W3CDTF">2021-12-29T10:03:12Z</dcterms:created>
  <dcterms:modified xsi:type="dcterms:W3CDTF">2022-06-06T06:04:25Z</dcterms:modified>
</cp:coreProperties>
</file>