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صلی ها" id="{6FE92F93-8F21-40D1-9514-BD8A23A9571B}">
          <p14:sldIdLst>
            <p14:sldId id="256"/>
            <p14:sldId id="260"/>
            <p14:sldId id="259"/>
          </p14:sldIdLst>
        </p14:section>
        <p14:section name="درست و نادرست" id="{25168809-6D8B-4033-8043-5B177ED5292B}">
          <p14:sldIdLst>
            <p14:sldId id="257"/>
            <p14:sldId id="258"/>
          </p14:sldIdLst>
        </p14:section>
        <p14:section name="جاخالی" id="{74B06C2F-831E-41F8-B6A8-86B3B84F5D51}">
          <p14:sldIdLst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852"/>
    <a:srgbClr val="DCF1D0"/>
    <a:srgbClr val="F1FB6D"/>
    <a:srgbClr val="EEAC9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70" d="100"/>
          <a:sy n="70" d="100"/>
        </p:scale>
        <p:origin x="25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DBDB-B283-49A8-B6B1-9095BD442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D2DCE-3284-4D11-BA7B-50AC30959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FB370-A05A-40D6-8C97-1C7DF520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7025E-535D-4F9C-88A0-23DC9049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97AE7-6A9A-4CB7-A3A5-25760F20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0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1029-DB21-4CCF-BEC1-749CE322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AFA6E-A53E-461E-B953-0EB32C0C9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00069-06F2-4335-8015-50CAE5E4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DB3E-046C-44D2-8BC2-65FA4024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40767-5E0B-414A-A9C0-F4F177C6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4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A9908-A9A8-4634-9806-B9FAB687C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64B22-EBFA-4246-A435-D4DA7E062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DE8AB-0BC0-48F3-A054-ADF3C1AD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8619-5CF8-42FC-9676-A68FCE2B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552A7-143D-4128-9107-6ADAFF0B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7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6264-314F-491E-9678-D69153BE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F78F-6E76-47AD-BF4B-C833E34D3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8189-8BA4-4278-983A-C3067EC9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FEB50-087A-4E84-8CC0-986A6E04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F172-0AA8-405E-A01E-49644804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38A-C8A1-4E59-AEF0-4A9D65B8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9EFF3-5F65-4C23-A286-8EA39E185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48AA-8561-46D4-AB40-40F1B0F1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20DAF-3BC5-4B6C-AE4C-F66A9B0A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D96B-6F42-41BE-8D56-55DD30F0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CDA3-14EA-4D65-BDCA-CE46FC75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AF61-C982-4C98-8B8B-7C376B9A3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9CCA7-C942-460E-B263-EC6BE5671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CBF27-5392-43A7-8C80-06AB72DA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4C25D-5749-4913-B62A-BB5E64B4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7C9F0-D683-4A4E-94C4-A33DD6CF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9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8088-787A-4204-80C5-5D617CA9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CD01D-5B07-42A8-8CC7-616B02984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6D087-E60E-4A0F-A714-5E0C47C97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C413F-AE64-4E66-9EE9-9EBD6378A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51494-B2E8-4EF5-BCD4-6A96AA2EE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AE290-9401-4623-BD60-BA70F9CB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B8CE1-D632-4DA6-B995-E75EE306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B355D2-25B3-45FF-84C5-E49FEE95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5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D891-969B-4A92-9A16-FF01E07E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0CCED-6F24-4588-80E1-E7552B31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41DC2-2591-4B17-B67B-F591CC0F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C5BDA-017E-45C7-9043-3515FADC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0F4D9-9FE3-41E5-98E5-A970A3AB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B7D7-5486-4E87-B844-BAF33AF9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10547-5CE6-45B4-83A9-51BDEC6F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B9E8-A64D-4631-A01B-F770F1F7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DD97F-BCE2-40F1-8FA9-396185E1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9EFDD-9382-4C88-96E5-F4A0E87C4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B37F5-6A09-49C1-B88E-F41EF1EB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5A33B-E5D5-40B9-A765-D2CB9543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46600-14F7-4CBD-BD7A-E654FEBB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9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2EED-FDB6-4463-9C11-F9EA0D44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6F80C3-8F8E-4835-B470-290F74970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1237-9813-4298-B27A-9703BED86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83667-F19A-47EC-A4C6-E97B8B8E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469D3-608F-46C9-BD18-93D177B7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57D0B-5514-40EC-B127-23381AE8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1C54B-D8B5-4F49-A125-E29454C9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8D736-794B-456F-8D15-A1BF069A8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20F6A-FAD9-4245-B2CF-12F9FA3B9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79E0D-8C53-4619-A8A8-8AAD491CA54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69A4B-C4A2-4F8C-9893-0A33C3097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D2705-BEC3-46B2-8894-FC8006483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24EE1-0B3E-4582-9807-D677752E8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9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4.xml"/><Relationship Id="rId7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2.xml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microsoft.com/office/2007/relationships/hdphoto" Target="../media/hdphoto4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16.gif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9.png"/><Relationship Id="rId7" Type="http://schemas.openxmlformats.org/officeDocument/2006/relationships/image" Target="../media/image20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.gif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5.gif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37A0A9-99BD-45A8-918D-73156A95E807}"/>
              </a:ext>
            </a:extLst>
          </p:cNvPr>
          <p:cNvSpPr/>
          <p:nvPr/>
        </p:nvSpPr>
        <p:spPr>
          <a:xfrm>
            <a:off x="3317835" y="2367468"/>
            <a:ext cx="5556329" cy="23314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9600" b="1" cap="none" spc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Farnaz" panose="00000400000000000000" pitchFamily="2" charset="-78"/>
              </a:rPr>
              <a:t>آزمون ریانه </a:t>
            </a:r>
          </a:p>
          <a:p>
            <a:pPr algn="ctr">
              <a:lnSpc>
                <a:spcPct val="150000"/>
              </a:lnSpc>
            </a:pPr>
            <a:r>
              <a:rPr lang="fa-IR" sz="3600" b="1" cap="none" spc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Farnaz" panose="00000400000000000000" pitchFamily="2" charset="-78"/>
              </a:rPr>
              <a:t>(پاورپوینت)</a:t>
            </a:r>
            <a:endParaRPr lang="en-US" sz="3600" b="1" cap="none" spc="0" dirty="0">
              <a:ln w="66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Farnaz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EF2B7A-AD3B-4B60-8E92-3920C369C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89956">
                        <a14:foregroundMark x1="32939" y1="35938" x2="27770" y2="33984"/>
                        <a14:foregroundMark x1="57312" y1="38125" x2="59380" y2="49922"/>
                        <a14:foregroundMark x1="54505" y1="38125" x2="54505" y2="38125"/>
                        <a14:foregroundMark x1="54653" y1="38125" x2="52142" y2="40781"/>
                        <a14:foregroundMark x1="51699" y1="39922" x2="51699" y2="39922"/>
                        <a14:foregroundMark x1="51699" y1="39844" x2="48154" y2="38750"/>
                        <a14:foregroundMark x1="17578" y1="52109" x2="16100" y2="49453"/>
                        <a14:foregroundMark x1="16691" y1="49219" x2="26440" y2="33906"/>
                        <a14:foregroundMark x1="18464" y1="60469" x2="26883" y2="59688"/>
                        <a14:foregroundMark x1="50369" y1="32031" x2="50369" y2="32031"/>
                        <a14:foregroundMark x1="50369" y1="32031" x2="50369" y2="32031"/>
                        <a14:foregroundMark x1="23634" y1="54063" x2="23634" y2="54063"/>
                        <a14:foregroundMark x1="23634" y1="54063" x2="23634" y2="54063"/>
                        <a14:foregroundMark x1="20384" y1="57578" x2="20384" y2="57578"/>
                        <a14:backgroundMark x1="19645" y1="53438" x2="18907" y2="53750"/>
                        <a14:backgroundMark x1="16248" y1="53203" x2="15805" y2="52188"/>
                        <a14:backgroundMark x1="22157" y1="53203" x2="23486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0" t="27065" r="9990" b="36716"/>
          <a:stretch/>
        </p:blipFill>
        <p:spPr>
          <a:xfrm>
            <a:off x="9707394" y="3680411"/>
            <a:ext cx="2484606" cy="203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4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91CCBB-644E-4B32-BB54-10C171D04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7196" y="-3441659"/>
            <a:ext cx="13741318" cy="137413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ECCB0DF-07A6-46E6-9FCB-EDD0AA7C0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7" y="1845884"/>
            <a:ext cx="5724773" cy="2385322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8E30B7E9-F9E1-45E2-A428-CC04E7E43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8" y="4025599"/>
            <a:ext cx="4735286" cy="1973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B0ED4B-EF8F-41A9-BC46-6F385077CE56}"/>
              </a:ext>
            </a:extLst>
          </p:cNvPr>
          <p:cNvSpPr txBox="1"/>
          <p:nvPr/>
        </p:nvSpPr>
        <p:spPr>
          <a:xfrm>
            <a:off x="5601338" y="645555"/>
            <a:ext cx="4285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7200" dirty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cs typeface="B Helal" panose="00000400000000000000" pitchFamily="2" charset="-78"/>
              </a:rPr>
              <a:t>نوع سوالات</a:t>
            </a:r>
            <a:endParaRPr lang="en-US" sz="7200" dirty="0">
              <a:ln>
                <a:solidFill>
                  <a:schemeClr val="tx1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cs typeface="B Helal" panose="00000400000000000000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8DBCD6-FB75-44EC-B89A-0134836CADC8}"/>
              </a:ext>
            </a:extLst>
          </p:cNvPr>
          <p:cNvGrpSpPr/>
          <p:nvPr/>
        </p:nvGrpSpPr>
        <p:grpSpPr>
          <a:xfrm>
            <a:off x="7518474" y="5261499"/>
            <a:ext cx="2428164" cy="1596501"/>
            <a:chOff x="7518474" y="5261499"/>
            <a:chExt cx="2428164" cy="1596501"/>
          </a:xfrm>
        </p:grpSpPr>
        <p:pic>
          <p:nvPicPr>
            <p:cNvPr id="14" name="Picture 13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FC1CC45A-57FE-42B5-A017-24256CD20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7" b="18743"/>
            <a:stretch/>
          </p:blipFill>
          <p:spPr>
            <a:xfrm>
              <a:off x="7518474" y="5261499"/>
              <a:ext cx="2428164" cy="1596501"/>
            </a:xfrm>
            <a:prstGeom prst="rect">
              <a:avLst/>
            </a:prstGeom>
          </p:spPr>
        </p:pic>
        <p:sp>
          <p:nvSpPr>
            <p:cNvPr id="15" name="Rectangle 1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6D26DF9-EAF6-47CF-AE88-8A00B60D0D81}"/>
                </a:ext>
              </a:extLst>
            </p:cNvPr>
            <p:cNvSpPr/>
            <p:nvPr/>
          </p:nvSpPr>
          <p:spPr>
            <a:xfrm>
              <a:off x="8175352" y="5261499"/>
              <a:ext cx="111440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7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Arshia" panose="00000400000000000000" pitchFamily="2" charset="-78"/>
                </a:rPr>
                <a:t>خروج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Arshia" panose="00000400000000000000" pitchFamily="2" charset="-78"/>
              </a:endParaRPr>
            </a:p>
          </p:txBody>
        </p:sp>
      </p:grp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FC7F2B57-CC38-482C-9BE0-51412F51CFC3}"/>
              </a:ext>
            </a:extLst>
          </p:cNvPr>
          <p:cNvSpPr/>
          <p:nvPr/>
        </p:nvSpPr>
        <p:spPr>
          <a:xfrm rot="21443587">
            <a:off x="4014175" y="2414512"/>
            <a:ext cx="4618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Farnaz" panose="00000400000000000000" pitchFamily="2" charset="-78"/>
              </a:rPr>
              <a:t>درست و نادرست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Farnaz" panose="00000400000000000000" pitchFamily="2" charset="-78"/>
            </a:endParaRP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B9D7C30E-9008-422E-89DC-855A2573E40D}"/>
              </a:ext>
            </a:extLst>
          </p:cNvPr>
          <p:cNvSpPr/>
          <p:nvPr/>
        </p:nvSpPr>
        <p:spPr>
          <a:xfrm rot="21443587">
            <a:off x="4284246" y="4439571"/>
            <a:ext cx="17331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Farnaz" panose="00000400000000000000" pitchFamily="2" charset="-78"/>
              </a:rPr>
              <a:t>جاخالی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01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77DC0-A579-428C-9CD5-0808F1D3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70DC1-99A5-40D2-A095-D480908CFA77}"/>
              </a:ext>
            </a:extLst>
          </p:cNvPr>
          <p:cNvSpPr txBox="1"/>
          <p:nvPr/>
        </p:nvSpPr>
        <p:spPr>
          <a:xfrm>
            <a:off x="766226" y="1267326"/>
            <a:ext cx="40767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4800" dirty="0">
                <a:solidFill>
                  <a:schemeClr val="bg1"/>
                </a:solidFill>
                <a:cs typeface="B Helal" panose="00000400000000000000" pitchFamily="2" charset="-78"/>
              </a:rPr>
              <a:t>آخ!</a:t>
            </a:r>
          </a:p>
          <a:p>
            <a:pPr algn="ctr"/>
            <a:endParaRPr lang="fa-IR" sz="4800" dirty="0">
              <a:solidFill>
                <a:schemeClr val="bg1"/>
              </a:solidFill>
              <a:cs typeface="B Helal" panose="00000400000000000000" pitchFamily="2" charset="-78"/>
            </a:endParaRPr>
          </a:p>
          <a:p>
            <a:pPr algn="ctr"/>
            <a:r>
              <a:rPr lang="fa-IR" sz="4800" dirty="0">
                <a:solidFill>
                  <a:schemeClr val="bg1"/>
                </a:solidFill>
                <a:cs typeface="B Helal" panose="00000400000000000000" pitchFamily="2" charset="-78"/>
              </a:rPr>
              <a:t>دوباره تلاش کن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BB87FE-E2F1-43E2-A1A9-490197A14681}"/>
              </a:ext>
            </a:extLst>
          </p:cNvPr>
          <p:cNvGrpSpPr/>
          <p:nvPr/>
        </p:nvGrpSpPr>
        <p:grpSpPr>
          <a:xfrm>
            <a:off x="8585659" y="0"/>
            <a:ext cx="3368843" cy="2358189"/>
            <a:chOff x="8585659" y="0"/>
            <a:chExt cx="3368843" cy="2358189"/>
          </a:xfrm>
        </p:grpSpPr>
        <p:sp>
          <p:nvSpPr>
            <p:cNvPr id="13" name="Rectangle: Rounded Corners 12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id="{20545D26-62F7-4B4B-86FC-DF18BADC625C}"/>
                </a:ext>
              </a:extLst>
            </p:cNvPr>
            <p:cNvSpPr/>
            <p:nvPr/>
          </p:nvSpPr>
          <p:spPr>
            <a:xfrm>
              <a:off x="8585659" y="224589"/>
              <a:ext cx="3368843" cy="2133600"/>
            </a:xfrm>
            <a:prstGeom prst="roundRect">
              <a:avLst>
                <a:gd name="adj" fmla="val 42231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F1F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id="{54172821-B20C-416E-9EB4-069F4BB3F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52130" y1="35278" x2="52130" y2="34352"/>
                          <a14:backgroundMark x1="31296" y1="31389" x2="61667" y2="25463"/>
                          <a14:backgroundMark x1="70556" y1="26667" x2="86019" y2="59444"/>
                          <a14:backgroundMark x1="80833" y1="60093" x2="29630" y2="76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8" t="34152" r="26609" b="34736"/>
            <a:stretch/>
          </p:blipFill>
          <p:spPr>
            <a:xfrm>
              <a:off x="8585659" y="0"/>
              <a:ext cx="3368843" cy="2133600"/>
            </a:xfrm>
            <a:prstGeom prst="rect">
              <a:avLst/>
            </a:prstGeom>
          </p:spPr>
        </p:pic>
        <p:sp>
          <p:nvSpPr>
            <p:cNvPr id="11" name="Rectangle 10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id="{21142EC1-9A1D-4163-BEB6-298DD1E71A56}"/>
                </a:ext>
              </a:extLst>
            </p:cNvPr>
            <p:cNvSpPr/>
            <p:nvPr/>
          </p:nvSpPr>
          <p:spPr>
            <a:xfrm>
              <a:off x="10446544" y="1267326"/>
              <a:ext cx="9637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Arshia" panose="00000400000000000000" pitchFamily="2" charset="-78"/>
                </a:rPr>
                <a:t>تلاش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Arshia" panose="00000400000000000000" pitchFamily="2" charset="-78"/>
              </a:endParaRPr>
            </a:p>
          </p:txBody>
        </p:sp>
        <p:sp>
          <p:nvSpPr>
            <p:cNvPr id="12" name="Rectangle 11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id="{03E35385-97EC-4660-988D-4D7C9FC69357}"/>
                </a:ext>
              </a:extLst>
            </p:cNvPr>
            <p:cNvSpPr/>
            <p:nvPr/>
          </p:nvSpPr>
          <p:spPr>
            <a:xfrm>
              <a:off x="9067376" y="1210270"/>
              <a:ext cx="10262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Arshia" panose="00000400000000000000" pitchFamily="2" charset="-78"/>
                </a:rPr>
                <a:t>دوباره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Arshia" panose="00000400000000000000" pitchFamily="2" charset="-7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4A3F9E-2992-44B6-A8B6-21A2047A3A56}"/>
              </a:ext>
            </a:extLst>
          </p:cNvPr>
          <p:cNvGrpSpPr/>
          <p:nvPr/>
        </p:nvGrpSpPr>
        <p:grpSpPr>
          <a:xfrm>
            <a:off x="8854679" y="2885886"/>
            <a:ext cx="3099823" cy="2472177"/>
            <a:chOff x="-35780" y="1571086"/>
            <a:chExt cx="1924738" cy="1389287"/>
          </a:xfrm>
        </p:grpSpPr>
        <p:pic>
          <p:nvPicPr>
            <p:cNvPr id="18" name="Pictur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57E73836-76AF-4275-B059-4A222941E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9" t="8253" r="6416" b="29047"/>
            <a:stretch/>
          </p:blipFill>
          <p:spPr>
            <a:xfrm>
              <a:off x="-35780" y="1571086"/>
              <a:ext cx="1924738" cy="1389287"/>
            </a:xfrm>
            <a:prstGeom prst="rect">
              <a:avLst/>
            </a:prstGeom>
          </p:spPr>
        </p:pic>
        <p:sp>
          <p:nvSpPr>
            <p:cNvPr id="19" name="TextBox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9E829A2C-03A6-4C8A-B10E-32818ACA2F47}"/>
                </a:ext>
              </a:extLst>
            </p:cNvPr>
            <p:cNvSpPr txBox="1"/>
            <p:nvPr/>
          </p:nvSpPr>
          <p:spPr>
            <a:xfrm>
              <a:off x="292356" y="2074451"/>
              <a:ext cx="1258678" cy="674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3600" dirty="0">
                  <a:cs typeface="B Helal" panose="00000400000000000000" pitchFamily="2" charset="-78"/>
                </a:rPr>
                <a:t>صفحه</a:t>
              </a:r>
            </a:p>
            <a:p>
              <a:pPr algn="ctr"/>
              <a:r>
                <a:rPr lang="fa-IR" sz="3600" dirty="0">
                  <a:cs typeface="B Helal" panose="00000400000000000000" pitchFamily="2" charset="-78"/>
                </a:rPr>
                <a:t>اصلی</a:t>
              </a:r>
              <a:endParaRPr lang="en-US" sz="3600" dirty="0">
                <a:cs typeface="B Helal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34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56D68-C936-4F23-A0CC-90A033E26803}"/>
              </a:ext>
            </a:extLst>
          </p:cNvPr>
          <p:cNvGrpSpPr/>
          <p:nvPr/>
        </p:nvGrpSpPr>
        <p:grpSpPr>
          <a:xfrm flipV="1">
            <a:off x="0" y="-133707"/>
            <a:ext cx="12192000" cy="6991707"/>
            <a:chOff x="-736983" y="547981"/>
            <a:chExt cx="12928983" cy="64437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1C6832-0931-4255-9032-5935ACD0D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7" t="12101"/>
            <a:stretch/>
          </p:blipFill>
          <p:spPr>
            <a:xfrm rot="5400000">
              <a:off x="2505645" y="-2694647"/>
              <a:ext cx="6443725" cy="129289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E7A846-A5F2-40A3-81C3-F7B9043F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6982" y="1791906"/>
              <a:ext cx="12928982" cy="51998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ED3208-17E0-4F7C-BBF9-610068021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45" y="-1028701"/>
            <a:ext cx="4189574" cy="41895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BD61BD-8E13-4A0A-89EE-044FCD6F9865}"/>
              </a:ext>
            </a:extLst>
          </p:cNvPr>
          <p:cNvSpPr/>
          <p:nvPr/>
        </p:nvSpPr>
        <p:spPr>
          <a:xfrm>
            <a:off x="9411456" y="580269"/>
            <a:ext cx="1733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سوال </a:t>
            </a:r>
            <a:r>
              <a:rPr lang="fa-IR" sz="4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1</a:t>
            </a:r>
            <a:endParaRPr lang="en-US" sz="4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229CDC-A4B2-4439-8DF3-C685259EBE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CE5DF"/>
              </a:clrFrom>
              <a:clrTo>
                <a:srgbClr val="FCE5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13" b="100000" l="0" r="9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" t="44865"/>
          <a:stretch/>
        </p:blipFill>
        <p:spPr>
          <a:xfrm>
            <a:off x="0" y="3856929"/>
            <a:ext cx="3084086" cy="3001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9052A-ACA0-4938-960B-F262AE39E01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473378"/>
              </a:clrFrom>
              <a:clrTo>
                <a:srgbClr val="47337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748" y="0"/>
            <a:ext cx="2340737" cy="175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41B5FB-CACA-4DB1-AF98-58C09DED6DD0}"/>
              </a:ext>
            </a:extLst>
          </p:cNvPr>
          <p:cNvSpPr/>
          <p:nvPr/>
        </p:nvSpPr>
        <p:spPr>
          <a:xfrm>
            <a:off x="6609569" y="2151419"/>
            <a:ext cx="5434501" cy="13311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برای لینک دادن به اجسام در پاورپوینت</a:t>
            </a:r>
          </a:p>
          <a:p>
            <a:pPr algn="r" rtl="1">
              <a:lnSpc>
                <a:spcPct val="150000"/>
              </a:lnSpc>
            </a:pPr>
            <a:r>
              <a:rPr lang="fa-I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 از کدام گزینه استفاده </a:t>
            </a:r>
            <a:r>
              <a:rPr lang="fa-IR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نمیشود</a:t>
            </a:r>
            <a:r>
              <a:rPr lang="fa-I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؟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21645-3923-49B3-BF8E-B746E6DD7C57}"/>
              </a:ext>
            </a:extLst>
          </p:cNvPr>
          <p:cNvSpPr txBox="1"/>
          <p:nvPr/>
        </p:nvSpPr>
        <p:spPr>
          <a:xfrm>
            <a:off x="3566833" y="5159433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Link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3DA97-7840-4874-A0F8-0DED579159F9}"/>
              </a:ext>
            </a:extLst>
          </p:cNvPr>
          <p:cNvSpPr txBox="1"/>
          <p:nvPr/>
        </p:nvSpPr>
        <p:spPr>
          <a:xfrm>
            <a:off x="3566833" y="6111032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1489D-D26B-463A-BD17-56537E984B15}"/>
              </a:ext>
            </a:extLst>
          </p:cNvPr>
          <p:cNvSpPr txBox="1"/>
          <p:nvPr/>
        </p:nvSpPr>
        <p:spPr>
          <a:xfrm>
            <a:off x="9859322" y="353850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>
                <a:cs typeface="B Helal" panose="00000400000000000000" pitchFamily="2" charset="-78"/>
              </a:rPr>
              <a:t>تیک آن را فعال کنید</a:t>
            </a:r>
            <a:endParaRPr lang="en-US" dirty="0">
              <a:cs typeface="B Helal" panose="00000400000000000000" pitchFamily="2" charset="-78"/>
            </a:endParaRPr>
          </a:p>
        </p:txBody>
      </p:sp>
      <p:sp>
        <p:nvSpPr>
          <p:cNvPr id="10" name="مربع">
            <a:extLst>
              <a:ext uri="{FF2B5EF4-FFF2-40B4-BE49-F238E27FC236}">
                <a16:creationId xmlns:a16="http://schemas.microsoft.com/office/drawing/2014/main" id="{53D1D720-015E-44D3-BA4D-04B3940B2F79}"/>
              </a:ext>
            </a:extLst>
          </p:cNvPr>
          <p:cNvSpPr/>
          <p:nvPr/>
        </p:nvSpPr>
        <p:spPr>
          <a:xfrm>
            <a:off x="6044325" y="3972383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hlinkClick r:id="rId10" action="ppaction://hlinksldjump"/>
            <a:extLst>
              <a:ext uri="{FF2B5EF4-FFF2-40B4-BE49-F238E27FC236}">
                <a16:creationId xmlns:a16="http://schemas.microsoft.com/office/drawing/2014/main" id="{7E65E351-F0AF-41C4-819F-D2DE6DD86EAF}"/>
              </a:ext>
            </a:extLst>
          </p:cNvPr>
          <p:cNvSpPr/>
          <p:nvPr/>
        </p:nvSpPr>
        <p:spPr>
          <a:xfrm>
            <a:off x="6087709" y="5781950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3FDEDD-4F44-4AB5-93C2-17B5C98E56B4}"/>
              </a:ext>
            </a:extLst>
          </p:cNvPr>
          <p:cNvSpPr/>
          <p:nvPr/>
        </p:nvSpPr>
        <p:spPr>
          <a:xfrm>
            <a:off x="6074493" y="3880050"/>
            <a:ext cx="8915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</a:t>
            </a:r>
            <a:endParaRPr lang="en-US" sz="7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475436-AFAE-4211-A67C-CEE9F873A8C4}"/>
              </a:ext>
            </a:extLst>
          </p:cNvPr>
          <p:cNvSpPr/>
          <p:nvPr/>
        </p:nvSpPr>
        <p:spPr>
          <a:xfrm>
            <a:off x="3566833" y="4295081"/>
            <a:ext cx="20249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Object</a:t>
            </a:r>
          </a:p>
        </p:txBody>
      </p:sp>
      <p:sp>
        <p:nvSpPr>
          <p:cNvPr id="25" name="Rectangle 24">
            <a:hlinkClick r:id="rId10" action="ppaction://hlinksldjump"/>
            <a:extLst>
              <a:ext uri="{FF2B5EF4-FFF2-40B4-BE49-F238E27FC236}">
                <a16:creationId xmlns:a16="http://schemas.microsoft.com/office/drawing/2014/main" id="{6E01C7B6-DA22-4B55-B706-19CC50818BE7}"/>
              </a:ext>
            </a:extLst>
          </p:cNvPr>
          <p:cNvSpPr/>
          <p:nvPr/>
        </p:nvSpPr>
        <p:spPr>
          <a:xfrm>
            <a:off x="6095999" y="4839206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9EA1DC-28A0-4EAF-8400-A407F280A029}"/>
              </a:ext>
            </a:extLst>
          </p:cNvPr>
          <p:cNvGrpSpPr/>
          <p:nvPr/>
        </p:nvGrpSpPr>
        <p:grpSpPr>
          <a:xfrm>
            <a:off x="8293718" y="4510581"/>
            <a:ext cx="3750352" cy="2284429"/>
            <a:chOff x="8293718" y="4510581"/>
            <a:chExt cx="3750352" cy="2284429"/>
          </a:xfrm>
        </p:grpSpPr>
        <p:pic>
          <p:nvPicPr>
            <p:cNvPr id="30" name="Picture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79FFD554-4924-4B84-806A-87D46E488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19681" r="15736" b="28758"/>
            <a:stretch/>
          </p:blipFill>
          <p:spPr>
            <a:xfrm>
              <a:off x="8293718" y="4510581"/>
              <a:ext cx="3750352" cy="2284429"/>
            </a:xfrm>
            <a:prstGeom prst="rect">
              <a:avLst/>
            </a:prstGeom>
          </p:spPr>
        </p:pic>
        <p:sp>
          <p:nvSpPr>
            <p:cNvPr id="31" name="Rectangle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9FE7B4-10ED-4F47-953D-475F07856A8F}"/>
                </a:ext>
              </a:extLst>
            </p:cNvPr>
            <p:cNvSpPr/>
            <p:nvPr/>
          </p:nvSpPr>
          <p:spPr>
            <a:xfrm>
              <a:off x="8567301" y="5228320"/>
              <a:ext cx="2868093" cy="923330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5400" dirty="0">
                  <a:solidFill>
                    <a:schemeClr val="bg1"/>
                  </a:solidFill>
                  <a:cs typeface="B Arshia" panose="00000400000000000000" pitchFamily="2" charset="-78"/>
                </a:rPr>
                <a:t>مرحله ی بعدی . . . </a:t>
              </a:r>
              <a:endParaRPr lang="en-US" sz="5400" dirty="0">
                <a:solidFill>
                  <a:schemeClr val="bg1"/>
                </a:solidFill>
                <a:cs typeface="B Arshia" panose="00000400000000000000" pitchFamily="2" charset="-78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3DCE77-4299-40E4-8A7A-72DA5DC881F2}"/>
              </a:ext>
            </a:extLst>
          </p:cNvPr>
          <p:cNvGrpSpPr/>
          <p:nvPr/>
        </p:nvGrpSpPr>
        <p:grpSpPr>
          <a:xfrm>
            <a:off x="-35780" y="1571086"/>
            <a:ext cx="1924738" cy="1389287"/>
            <a:chOff x="-35780" y="1571086"/>
            <a:chExt cx="1924738" cy="1389287"/>
          </a:xfrm>
        </p:grpSpPr>
        <p:pic>
          <p:nvPicPr>
            <p:cNvPr id="37" name="Picture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22F41857-16AF-429B-8340-4514022F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9" t="8253" r="6416" b="29047"/>
            <a:stretch/>
          </p:blipFill>
          <p:spPr>
            <a:xfrm>
              <a:off x="-35780" y="1571086"/>
              <a:ext cx="1924738" cy="1389287"/>
            </a:xfrm>
            <a:prstGeom prst="rect">
              <a:avLst/>
            </a:prstGeom>
          </p:spPr>
        </p:pic>
        <p:sp>
          <p:nvSpPr>
            <p:cNvPr id="33" name="TextBox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961906D9-8603-424A-961D-EE269ABE60AB}"/>
                </a:ext>
              </a:extLst>
            </p:cNvPr>
            <p:cNvSpPr txBox="1"/>
            <p:nvPr/>
          </p:nvSpPr>
          <p:spPr>
            <a:xfrm>
              <a:off x="297250" y="1953354"/>
              <a:ext cx="12586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400" dirty="0">
                  <a:cs typeface="B Helal" panose="00000400000000000000" pitchFamily="2" charset="-78"/>
                </a:rPr>
                <a:t>صفحه</a:t>
              </a:r>
            </a:p>
            <a:p>
              <a:pPr algn="ctr"/>
              <a:r>
                <a:rPr lang="fa-IR" sz="2400" dirty="0">
                  <a:cs typeface="B Helal" panose="00000400000000000000" pitchFamily="2" charset="-78"/>
                </a:rPr>
                <a:t>اصلی</a:t>
              </a:r>
              <a:endParaRPr lang="en-US" sz="2400" dirty="0">
                <a:cs typeface="B Helal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5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E6DAED-8DD0-4F9B-9012-8D8155E1A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5219D9-F89E-4014-BE68-12778B27D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59" b="28279"/>
            <a:stretch/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0F3909-1552-4A86-BEF3-A4F52D2BC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711DD7-905C-40D6-AD9A-94E2CA84A2C6}"/>
                </a:ext>
              </a:extLst>
            </p:cNvPr>
            <p:cNvSpPr/>
            <p:nvPr/>
          </p:nvSpPr>
          <p:spPr>
            <a:xfrm>
              <a:off x="6432884" y="4299284"/>
              <a:ext cx="1620253" cy="1138990"/>
            </a:xfrm>
            <a:prstGeom prst="rect">
              <a:avLst/>
            </a:prstGeom>
            <a:solidFill>
              <a:srgbClr val="DCF1D0"/>
            </a:solidFill>
            <a:ln>
              <a:solidFill>
                <a:srgbClr val="DCF1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ED3208-17E0-4F7C-BBF9-610068021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8" y="-1028702"/>
            <a:ext cx="4626591" cy="46265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BD61BD-8E13-4A0A-89EE-044FCD6F9865}"/>
              </a:ext>
            </a:extLst>
          </p:cNvPr>
          <p:cNvSpPr/>
          <p:nvPr/>
        </p:nvSpPr>
        <p:spPr>
          <a:xfrm>
            <a:off x="9059536" y="719236"/>
            <a:ext cx="2276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سوال </a:t>
            </a:r>
            <a:r>
              <a:rPr lang="fa-IR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2</a:t>
            </a:r>
            <a:endParaRPr lang="en-U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229CDC-A4B2-4439-8DF3-C685259EB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E5DF"/>
              </a:clrFrom>
              <a:clrTo>
                <a:srgbClr val="FCE5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13" b="100000" l="0" r="9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" t="44865"/>
          <a:stretch/>
        </p:blipFill>
        <p:spPr>
          <a:xfrm>
            <a:off x="0" y="3856930"/>
            <a:ext cx="3084086" cy="3001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DB3AC-2990-4EB1-B5A1-00AB7EF128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19" y="-471389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BBE2AB-2CF1-409D-A86F-150F71B91201}"/>
              </a:ext>
            </a:extLst>
          </p:cNvPr>
          <p:cNvGrpSpPr/>
          <p:nvPr/>
        </p:nvGrpSpPr>
        <p:grpSpPr>
          <a:xfrm>
            <a:off x="-35780" y="1571086"/>
            <a:ext cx="1924738" cy="1389287"/>
            <a:chOff x="-35780" y="1571086"/>
            <a:chExt cx="1924738" cy="1389287"/>
          </a:xfrm>
        </p:grpSpPr>
        <p:pic>
          <p:nvPicPr>
            <p:cNvPr id="12" name="Pictur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3B42DC2-9BC5-4F25-9B61-854FDC97D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9" t="8253" r="6416" b="29047"/>
            <a:stretch/>
          </p:blipFill>
          <p:spPr>
            <a:xfrm>
              <a:off x="-35780" y="1571086"/>
              <a:ext cx="1924738" cy="1389287"/>
            </a:xfrm>
            <a:prstGeom prst="rect">
              <a:avLst/>
            </a:prstGeom>
          </p:spPr>
        </p:pic>
        <p:sp>
          <p:nvSpPr>
            <p:cNvPr id="15" name="TextBox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A77786E5-56E7-43B6-A6ED-A7F01D86F4A8}"/>
                </a:ext>
              </a:extLst>
            </p:cNvPr>
            <p:cNvSpPr txBox="1"/>
            <p:nvPr/>
          </p:nvSpPr>
          <p:spPr>
            <a:xfrm>
              <a:off x="297250" y="1953354"/>
              <a:ext cx="12586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400" dirty="0">
                  <a:cs typeface="B Helal" panose="00000400000000000000" pitchFamily="2" charset="-78"/>
                </a:rPr>
                <a:t>صفحه</a:t>
              </a:r>
            </a:p>
            <a:p>
              <a:pPr algn="ctr"/>
              <a:r>
                <a:rPr lang="fa-IR" sz="2400" dirty="0">
                  <a:cs typeface="B Helal" panose="00000400000000000000" pitchFamily="2" charset="-78"/>
                </a:rPr>
                <a:t>اصلی</a:t>
              </a:r>
              <a:endParaRPr lang="en-US" sz="2400" dirty="0">
                <a:cs typeface="B Helal" panose="00000400000000000000" pitchFamily="2" charset="-78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3200A96-9DF9-481D-9F18-9FB186986A5C}"/>
              </a:ext>
            </a:extLst>
          </p:cNvPr>
          <p:cNvSpPr/>
          <p:nvPr/>
        </p:nvSpPr>
        <p:spPr>
          <a:xfrm>
            <a:off x="6797121" y="2151419"/>
            <a:ext cx="5246949" cy="13311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در کدام گزینه میتوان </a:t>
            </a:r>
          </a:p>
          <a:p>
            <a:pPr algn="r" rtl="1">
              <a:lnSpc>
                <a:spcPct val="150000"/>
              </a:lnSpc>
            </a:pPr>
            <a:r>
              <a:rPr lang="fa-I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اسم شکل،عکس و ... را تغییر داد؟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E81FB-710A-4144-A954-123D93268D29}"/>
              </a:ext>
            </a:extLst>
          </p:cNvPr>
          <p:cNvSpPr txBox="1"/>
          <p:nvPr/>
        </p:nvSpPr>
        <p:spPr>
          <a:xfrm>
            <a:off x="9859322" y="353850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>
                <a:cs typeface="B Helal" panose="00000400000000000000" pitchFamily="2" charset="-78"/>
              </a:rPr>
              <a:t>تیک آن را فعال کنید</a:t>
            </a:r>
            <a:endParaRPr lang="en-US" dirty="0">
              <a:cs typeface="B Helal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5338E-55C2-461E-ADC1-8861D160686F}"/>
              </a:ext>
            </a:extLst>
          </p:cNvPr>
          <p:cNvSpPr txBox="1"/>
          <p:nvPr/>
        </p:nvSpPr>
        <p:spPr>
          <a:xfrm>
            <a:off x="3566833" y="5159433"/>
            <a:ext cx="245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drawing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4A3C6-E385-4526-9ECE-7F9D052C5964}"/>
              </a:ext>
            </a:extLst>
          </p:cNvPr>
          <p:cNvSpPr txBox="1"/>
          <p:nvPr/>
        </p:nvSpPr>
        <p:spPr>
          <a:xfrm>
            <a:off x="3566833" y="6111032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selection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48B0A7-4F30-472D-BC83-8DFF6F6615C6}"/>
              </a:ext>
            </a:extLst>
          </p:cNvPr>
          <p:cNvSpPr/>
          <p:nvPr/>
        </p:nvSpPr>
        <p:spPr>
          <a:xfrm>
            <a:off x="3566833" y="4295081"/>
            <a:ext cx="14750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latin typeface="Agent Orange" panose="00000400000000000000" pitchFamily="2" charset="0"/>
                <a:cs typeface="Agent Orange" panose="00000400000000000000" pitchFamily="2" charset="0"/>
              </a:rPr>
              <a:t>font</a:t>
            </a:r>
          </a:p>
        </p:txBody>
      </p:sp>
      <p:sp>
        <p:nvSpPr>
          <p:cNvPr id="24" name="Rectangle 23">
            <a:hlinkClick r:id="rId10" action="ppaction://hlinksldjump"/>
            <a:extLst>
              <a:ext uri="{FF2B5EF4-FFF2-40B4-BE49-F238E27FC236}">
                <a16:creationId xmlns:a16="http://schemas.microsoft.com/office/drawing/2014/main" id="{F8442703-98DA-4B02-8590-535EF7049872}"/>
              </a:ext>
            </a:extLst>
          </p:cNvPr>
          <p:cNvSpPr/>
          <p:nvPr/>
        </p:nvSpPr>
        <p:spPr>
          <a:xfrm>
            <a:off x="6194851" y="4767342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hlinkClick r:id="rId10" action="ppaction://hlinksldjump"/>
            <a:extLst>
              <a:ext uri="{FF2B5EF4-FFF2-40B4-BE49-F238E27FC236}">
                <a16:creationId xmlns:a16="http://schemas.microsoft.com/office/drawing/2014/main" id="{AA59CFF5-AA08-4BEC-9655-2DFEFFB76982}"/>
              </a:ext>
            </a:extLst>
          </p:cNvPr>
          <p:cNvSpPr/>
          <p:nvPr/>
        </p:nvSpPr>
        <p:spPr>
          <a:xfrm>
            <a:off x="6168172" y="3856930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ربع">
            <a:extLst>
              <a:ext uri="{FF2B5EF4-FFF2-40B4-BE49-F238E27FC236}">
                <a16:creationId xmlns:a16="http://schemas.microsoft.com/office/drawing/2014/main" id="{BFD58158-DEE4-4AB0-91A1-7F3E4A4E6F69}"/>
              </a:ext>
            </a:extLst>
          </p:cNvPr>
          <p:cNvSpPr/>
          <p:nvPr/>
        </p:nvSpPr>
        <p:spPr>
          <a:xfrm>
            <a:off x="6168172" y="5737223"/>
            <a:ext cx="7761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76200"/>
                <a:solidFill>
                  <a:srgbClr val="66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</a:t>
            </a:r>
            <a:endParaRPr lang="en-US" sz="5400" b="1" cap="none" spc="0" dirty="0">
              <a:ln w="76200"/>
              <a:solidFill>
                <a:srgbClr val="66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D25E32-8D8D-4EE6-B753-F6F4570F1E81}"/>
              </a:ext>
            </a:extLst>
          </p:cNvPr>
          <p:cNvSpPr/>
          <p:nvPr/>
        </p:nvSpPr>
        <p:spPr>
          <a:xfrm>
            <a:off x="6222117" y="5715340"/>
            <a:ext cx="8915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</a:t>
            </a:r>
            <a:endParaRPr lang="en-US" sz="7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2B83EA-A6A7-4947-B5A4-F7BFA3933827}"/>
              </a:ext>
            </a:extLst>
          </p:cNvPr>
          <p:cNvGrpSpPr/>
          <p:nvPr/>
        </p:nvGrpSpPr>
        <p:grpSpPr>
          <a:xfrm>
            <a:off x="8293718" y="4510581"/>
            <a:ext cx="3750352" cy="2284429"/>
            <a:chOff x="8293718" y="4510581"/>
            <a:chExt cx="3750352" cy="2284429"/>
          </a:xfrm>
        </p:grpSpPr>
        <p:pic>
          <p:nvPicPr>
            <p:cNvPr id="29" name="Picture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FDD0EA19-6832-4A21-9663-CCB88D9CE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19681" r="15736" b="28758"/>
            <a:stretch/>
          </p:blipFill>
          <p:spPr>
            <a:xfrm>
              <a:off x="8293718" y="4510581"/>
              <a:ext cx="3750352" cy="2284429"/>
            </a:xfrm>
            <a:prstGeom prst="rect">
              <a:avLst/>
            </a:prstGeom>
          </p:spPr>
        </p:pic>
        <p:sp>
          <p:nvSpPr>
            <p:cNvPr id="30" name="Rectangle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A5940706-694A-450D-BE9C-62C24D479D09}"/>
                </a:ext>
              </a:extLst>
            </p:cNvPr>
            <p:cNvSpPr/>
            <p:nvPr/>
          </p:nvSpPr>
          <p:spPr>
            <a:xfrm>
              <a:off x="8705161" y="5228320"/>
              <a:ext cx="2592377" cy="923330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5400" dirty="0">
                  <a:solidFill>
                    <a:schemeClr val="bg1"/>
                  </a:solidFill>
                  <a:cs typeface="B Arshia" panose="00000400000000000000" pitchFamily="2" charset="-78"/>
                </a:rPr>
                <a:t>صفحه ی اصلی</a:t>
              </a:r>
              <a:endParaRPr lang="en-US" sz="5400" dirty="0">
                <a:solidFill>
                  <a:schemeClr val="bg1"/>
                </a:solidFill>
                <a:cs typeface="B Arshi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D80119F-1BE5-440B-9F0E-C62CB5E2C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44" y="4528948"/>
            <a:ext cx="2871056" cy="2871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E7DE8C-AAEF-478F-AEB4-7F495F6CB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4105" y="-1489410"/>
            <a:ext cx="6870032" cy="9848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59EC4-39EC-4B44-9BEA-6DD01916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43" y="-760574"/>
            <a:ext cx="4189574" cy="418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73D46D-7084-48A5-9246-CAE8C98F27FA}"/>
              </a:ext>
            </a:extLst>
          </p:cNvPr>
          <p:cNvSpPr/>
          <p:nvPr/>
        </p:nvSpPr>
        <p:spPr>
          <a:xfrm>
            <a:off x="890506" y="872548"/>
            <a:ext cx="20874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سوال </a:t>
            </a:r>
            <a:r>
              <a:rPr lang="fa-IR" sz="5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1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7157D-45B7-4A60-9DB8-35B9A83664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67" b="92000" l="10000" r="90000">
                        <a14:foregroundMark x1="43167" y1="80000" x2="26167" y2="68167"/>
                        <a14:foregroundMark x1="72000" y1="69167" x2="73500" y2="67833"/>
                        <a14:backgroundMark x1="47500" y1="89833" x2="47500" y2="89833"/>
                        <a14:backgroundMark x1="46167" y1="95167" x2="50333" y2="89833"/>
                        <a14:backgroundMark x1="43500" y1="88833" x2="54667" y2="88167"/>
                        <a14:backgroundMark x1="57167" y1="90167" x2="60500" y2="91000"/>
                        <a14:backgroundMark x1="33333" y1="86000" x2="34333" y2="8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3429000"/>
            <a:ext cx="3722370" cy="3722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BCB5F0-D5AC-4D35-82B0-C4E314B4EE3F}"/>
              </a:ext>
            </a:extLst>
          </p:cNvPr>
          <p:cNvSpPr txBox="1"/>
          <p:nvPr/>
        </p:nvSpPr>
        <p:spPr>
          <a:xfrm>
            <a:off x="6443310" y="170250"/>
            <a:ext cx="5069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spc="-150" dirty="0">
                <a:cs typeface="B Helal" panose="00000400000000000000" pitchFamily="2" charset="-78"/>
              </a:rPr>
              <a:t>جای خالی را پر کنید</a:t>
            </a:r>
            <a:endParaRPr lang="en-US" sz="5400" spc="-150" dirty="0">
              <a:cs typeface="B Helal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13237-D95F-47CD-9BE3-D275E0DA3397}"/>
              </a:ext>
            </a:extLst>
          </p:cNvPr>
          <p:cNvSpPr/>
          <p:nvPr/>
        </p:nvSpPr>
        <p:spPr>
          <a:xfrm>
            <a:off x="3663507" y="1968113"/>
            <a:ext cx="82782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a-I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ما 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ر قسمت.........................میتوانیم اشکال تایپی </a:t>
            </a:r>
          </a:p>
          <a:p>
            <a:pPr algn="r"/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را ایجاد کنیم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6C9D4809-4C63-4465-A33E-20EE163F1100}"/>
              </a:ext>
            </a:extLst>
          </p:cNvPr>
          <p:cNvSpPr/>
          <p:nvPr/>
        </p:nvSpPr>
        <p:spPr>
          <a:xfrm>
            <a:off x="9251070" y="4157463"/>
            <a:ext cx="1988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shapes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sp>
        <p:nvSpPr>
          <p:cNvPr id="10" name="جواب درست">
            <a:extLst>
              <a:ext uri="{FF2B5EF4-FFF2-40B4-BE49-F238E27FC236}">
                <a16:creationId xmlns:a16="http://schemas.microsoft.com/office/drawing/2014/main" id="{D365C09B-4105-4195-A812-FFEF4D91336A}"/>
              </a:ext>
            </a:extLst>
          </p:cNvPr>
          <p:cNvSpPr/>
          <p:nvPr/>
        </p:nvSpPr>
        <p:spPr>
          <a:xfrm>
            <a:off x="5417511" y="4157463"/>
            <a:ext cx="22156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symbol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sp>
        <p:nvSpPr>
          <p:cNvPr id="11" name="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F23BF160-5A35-4B11-ACDC-58710EFBAF5C}"/>
              </a:ext>
            </a:extLst>
          </p:cNvPr>
          <p:cNvSpPr/>
          <p:nvPr/>
        </p:nvSpPr>
        <p:spPr>
          <a:xfrm>
            <a:off x="7406424" y="5441256"/>
            <a:ext cx="1983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images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BADEF3-9043-4663-926F-C521B75AAA4F}"/>
              </a:ext>
            </a:extLst>
          </p:cNvPr>
          <p:cNvGrpSpPr/>
          <p:nvPr/>
        </p:nvGrpSpPr>
        <p:grpSpPr>
          <a:xfrm>
            <a:off x="3147700" y="4678453"/>
            <a:ext cx="3592635" cy="2007067"/>
            <a:chOff x="8293718" y="4510581"/>
            <a:chExt cx="3750352" cy="2284429"/>
          </a:xfrm>
        </p:grpSpPr>
        <p:pic>
          <p:nvPicPr>
            <p:cNvPr id="15" name="Pictur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7393F601-971E-4BD9-8694-C19FAFA69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19681" r="15736" b="28758"/>
            <a:stretch/>
          </p:blipFill>
          <p:spPr>
            <a:xfrm>
              <a:off x="8293718" y="4510581"/>
              <a:ext cx="3750352" cy="2284429"/>
            </a:xfrm>
            <a:prstGeom prst="rect">
              <a:avLst/>
            </a:prstGeom>
          </p:spPr>
        </p:pic>
        <p:sp>
          <p:nvSpPr>
            <p:cNvPr id="16" name="Rectangl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FD52970A-17A5-4951-BF32-F18DDA214D2A}"/>
                </a:ext>
              </a:extLst>
            </p:cNvPr>
            <p:cNvSpPr/>
            <p:nvPr/>
          </p:nvSpPr>
          <p:spPr>
            <a:xfrm>
              <a:off x="8567301" y="5228320"/>
              <a:ext cx="2868093" cy="923330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4800" dirty="0">
                  <a:solidFill>
                    <a:schemeClr val="bg1"/>
                  </a:solidFill>
                  <a:cs typeface="B Arshia" panose="00000400000000000000" pitchFamily="2" charset="-78"/>
                </a:rPr>
                <a:t>مرحله ی بعدی . . . </a:t>
              </a:r>
              <a:endParaRPr lang="en-US" sz="4800" dirty="0">
                <a:solidFill>
                  <a:schemeClr val="bg1"/>
                </a:solidFill>
                <a:cs typeface="B Arshi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5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125 L 0.17096 -0.33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-17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8386B2-AF16-41A7-B6F1-6007F94B11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4DCD3"/>
              </a:clrFrom>
              <a:clrTo>
                <a:srgbClr val="B4DC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89" y="4708885"/>
            <a:ext cx="3163287" cy="2372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E7DE8C-AAEF-478F-AEB4-7F495F6CB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529" y="-1489410"/>
            <a:ext cx="6870032" cy="9848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59EC4-39EC-4B44-9BEA-6DD01916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43" y="-760574"/>
            <a:ext cx="4189574" cy="418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73D46D-7084-48A5-9246-CAE8C98F27FA}"/>
              </a:ext>
            </a:extLst>
          </p:cNvPr>
          <p:cNvSpPr/>
          <p:nvPr/>
        </p:nvSpPr>
        <p:spPr>
          <a:xfrm>
            <a:off x="795929" y="872548"/>
            <a:ext cx="2276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سوال </a:t>
            </a:r>
            <a:r>
              <a:rPr lang="fa-IR" sz="5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2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7157D-45B7-4A60-9DB8-35B9A83664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67" b="92000" l="10000" r="90000">
                        <a14:foregroundMark x1="43167" y1="80000" x2="26167" y2="68167"/>
                        <a14:foregroundMark x1="72000" y1="69167" x2="73500" y2="67833"/>
                        <a14:backgroundMark x1="47500" y1="89833" x2="47500" y2="89833"/>
                        <a14:backgroundMark x1="46167" y1="95167" x2="50333" y2="89833"/>
                        <a14:backgroundMark x1="43500" y1="88833" x2="54667" y2="88167"/>
                        <a14:backgroundMark x1="57167" y1="90167" x2="60500" y2="91000"/>
                        <a14:backgroundMark x1="33333" y1="86000" x2="34333" y2="8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3429000"/>
            <a:ext cx="3722370" cy="3722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BCB5F0-D5AC-4D35-82B0-C4E314B4EE3F}"/>
              </a:ext>
            </a:extLst>
          </p:cNvPr>
          <p:cNvSpPr txBox="1"/>
          <p:nvPr/>
        </p:nvSpPr>
        <p:spPr>
          <a:xfrm>
            <a:off x="6443310" y="170250"/>
            <a:ext cx="5069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spc="-150" dirty="0">
                <a:cs typeface="B Helal" panose="00000400000000000000" pitchFamily="2" charset="-78"/>
              </a:rPr>
              <a:t>جای خالی را پر کنید</a:t>
            </a:r>
            <a:endParaRPr lang="en-US" sz="5400" spc="-150" dirty="0">
              <a:cs typeface="B Helal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13237-D95F-47CD-9BE3-D275E0DA3397}"/>
              </a:ext>
            </a:extLst>
          </p:cNvPr>
          <p:cNvSpPr/>
          <p:nvPr/>
        </p:nvSpPr>
        <p:spPr>
          <a:xfrm>
            <a:off x="2993452" y="1968113"/>
            <a:ext cx="89482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a-I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در قسم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ت        گزینه ی .............................. وجود دارد</a:t>
            </a:r>
            <a:r>
              <a:rPr lang="fa-I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Helal" panose="00000400000000000000" pitchFamily="2" charset="-78"/>
              </a:rPr>
              <a:t> 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Helal" panose="00000400000000000000" pitchFamily="2" charset="-78"/>
            </a:endParaRPr>
          </a:p>
        </p:txBody>
      </p:sp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6C9D4809-4C63-4465-A33E-20EE163F1100}"/>
              </a:ext>
            </a:extLst>
          </p:cNvPr>
          <p:cNvSpPr/>
          <p:nvPr/>
        </p:nvSpPr>
        <p:spPr>
          <a:xfrm>
            <a:off x="5449287" y="3757161"/>
            <a:ext cx="1988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shapes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sp>
        <p:nvSpPr>
          <p:cNvPr id="10" name="جواب درست">
            <a:extLst>
              <a:ext uri="{FF2B5EF4-FFF2-40B4-BE49-F238E27FC236}">
                <a16:creationId xmlns:a16="http://schemas.microsoft.com/office/drawing/2014/main" id="{D365C09B-4105-4195-A812-FFEF4D91336A}"/>
              </a:ext>
            </a:extLst>
          </p:cNvPr>
          <p:cNvSpPr/>
          <p:nvPr/>
        </p:nvSpPr>
        <p:spPr>
          <a:xfrm>
            <a:off x="8641567" y="3935781"/>
            <a:ext cx="29915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CROP TO SHAPES 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sp>
        <p:nvSpPr>
          <p:cNvPr id="11" name="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F23BF160-5A35-4B11-ACDC-58710EFBAF5C}"/>
              </a:ext>
            </a:extLst>
          </p:cNvPr>
          <p:cNvSpPr/>
          <p:nvPr/>
        </p:nvSpPr>
        <p:spPr>
          <a:xfrm>
            <a:off x="7029721" y="5441256"/>
            <a:ext cx="27366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t Orange" panose="00000400000000000000" pitchFamily="2" charset="0"/>
                <a:cs typeface="Agent Orange" panose="00000400000000000000" pitchFamily="2" charset="0"/>
              </a:rPr>
              <a:t>SHAPE EFFECTS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t Orange" panose="00000400000000000000" pitchFamily="2" charset="0"/>
              <a:cs typeface="Agent Orange" panose="000004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BADEF3-9043-4663-926F-C521B75AAA4F}"/>
              </a:ext>
            </a:extLst>
          </p:cNvPr>
          <p:cNvGrpSpPr/>
          <p:nvPr/>
        </p:nvGrpSpPr>
        <p:grpSpPr>
          <a:xfrm>
            <a:off x="3147700" y="4678453"/>
            <a:ext cx="3592635" cy="2007067"/>
            <a:chOff x="8293718" y="4510581"/>
            <a:chExt cx="3750352" cy="2284429"/>
          </a:xfrm>
        </p:grpSpPr>
        <p:pic>
          <p:nvPicPr>
            <p:cNvPr id="15" name="Pictur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7393F601-971E-4BD9-8694-C19FAFA69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19681" r="15736" b="28758"/>
            <a:stretch/>
          </p:blipFill>
          <p:spPr>
            <a:xfrm>
              <a:off x="8293718" y="4510581"/>
              <a:ext cx="3750352" cy="2284429"/>
            </a:xfrm>
            <a:prstGeom prst="rect">
              <a:avLst/>
            </a:prstGeom>
          </p:spPr>
        </p:pic>
        <p:sp>
          <p:nvSpPr>
            <p:cNvPr id="16" name="Rectangl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FD52970A-17A5-4951-BF32-F18DDA214D2A}"/>
                </a:ext>
              </a:extLst>
            </p:cNvPr>
            <p:cNvSpPr/>
            <p:nvPr/>
          </p:nvSpPr>
          <p:spPr>
            <a:xfrm>
              <a:off x="8787985" y="5228320"/>
              <a:ext cx="2426728" cy="945835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4800" dirty="0">
                  <a:solidFill>
                    <a:schemeClr val="bg1"/>
                  </a:solidFill>
                  <a:cs typeface="B Arshia" panose="00000400000000000000" pitchFamily="2" charset="-78"/>
                </a:rPr>
                <a:t>صفحه ی اصلی</a:t>
              </a:r>
              <a:endParaRPr lang="en-US" sz="4800" dirty="0">
                <a:solidFill>
                  <a:schemeClr val="bg1"/>
                </a:solidFill>
                <a:cs typeface="B Arshia" panose="00000400000000000000" pitchFamily="2" charset="-78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D25DE0B-41D0-44CB-ADEB-3E5B24D12360}"/>
              </a:ext>
            </a:extLst>
          </p:cNvPr>
          <p:cNvSpPr/>
          <p:nvPr/>
        </p:nvSpPr>
        <p:spPr>
          <a:xfrm>
            <a:off x="9318428" y="1895867"/>
            <a:ext cx="9266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crop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6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29193 -0.292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140</Words>
  <Application>Microsoft Office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Agent Orange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sadeqi</dc:creator>
  <cp:lastModifiedBy>sadeqi</cp:lastModifiedBy>
  <cp:revision>4</cp:revision>
  <dcterms:created xsi:type="dcterms:W3CDTF">2022-01-09T11:26:32Z</dcterms:created>
  <dcterms:modified xsi:type="dcterms:W3CDTF">2022-01-09T18:02:51Z</dcterms:modified>
</cp:coreProperties>
</file>