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CB2"/>
    <a:srgbClr val="57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4947-99D2-47BE-A8DA-846C04830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3F9D-4300-43DA-BA19-0BD3A9DFC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83037-8DB4-4E64-AF64-B1EBBA04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9F53-AD14-4571-AF75-AE77C7DF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1BC2-ECF5-4FF7-AD1A-D130761E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7752-AAC5-4AAD-A514-7C64FCCB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6C489-136B-4F1D-AE7E-C7290442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5DA2-805D-4007-9FC5-3DAA54AD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1CE1-4DAE-43C5-AC15-0BF2B6C7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63384-2900-4BF2-B14A-B0A50B30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6F05E-19D1-4B54-8C03-25E53CD74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DED10-BC44-4607-B65E-ECB53F82B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041A-CA5C-4826-A53E-C5978907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031D0-F0F4-4962-9B86-1CABC88A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9B291-025F-46B5-8777-93C8468B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2FA4-6A2B-468C-8313-E71233D6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99FD-A1EF-48ED-A52D-5FCEC9CB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E57C-5DB5-46FB-9A09-A9959382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A686-1085-49C9-BE6F-DC464504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7BBB-7EF9-4063-B23C-BD895B55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01A8-CC7A-4D85-BB9E-4571BB8A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664D7-0874-4002-92B4-683403E24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809A8-0B6A-4CBE-9D03-0CC5E89C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9DDB-27C2-45A8-8727-A8E8B33F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5946-017D-4129-A186-DEBC9B1E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1479-A488-40CD-BA20-25337D2E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F9B5-6B24-4001-B07F-28D06C78B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17CC-401B-47ED-86A8-90E959423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88D8-E8F9-4BD5-900D-E1FB63A3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53CFD-88EF-44DE-B99E-100BEF23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DCA21-8131-4D43-8464-FA0A1E4F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4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790E-7041-4CD2-ABB0-495F5E06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16FDA-2BB6-42C2-93AF-33595E24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6173C-160B-44BF-B224-015F3603A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4B473-9C59-4984-8918-5DBD6F019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C2C68-8495-4BDD-879A-F73C4E353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7D0C3-3EE1-47C9-976A-5AD2D45B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F6DE4-6F53-4575-8C3E-4F0AF8AB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5209D-C333-4F83-BA70-1D9E7F8C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613B-6491-4410-B738-A7F9DE58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49961-EF69-4E64-A11B-E666BEDC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E2445-7173-4EDF-8745-D739CED3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4A572-DE04-4132-8A1E-CD386DAF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70E19-8116-4A89-841D-424F214B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11DDB-F6DB-41E8-B414-B100C8C7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A5205-74E0-4785-930B-4541D838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FC5E-DAB4-4913-B8C4-FC1ECC81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21F5-EE84-4472-9BC7-9B76DDEA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4DFB8-7E3D-4520-993E-192E13EA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9EBFF-A1EA-444B-87D2-193895D4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056CC-A595-4DFC-8F99-01DF6640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0758A-1C42-40A4-8221-ECB9965B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26CB-168A-42A5-9F43-23C71CFF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0A1BF-9EDB-41B1-A6B8-D52EE168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365AF-88DF-4943-9295-D24E3034C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67963-DE12-44A2-BB92-EC50BCD1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7F126-806A-476E-9397-7F0D1FD8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F96A4-5090-463C-8CDE-315BE8EA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0762C-3B43-4FBA-AFE8-8FFB7927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CB5E5-79C3-4BF7-9C1E-6A0F4F6E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2DC9C-8135-4B85-B266-D20447AD1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39D2-F849-48A7-A977-CE66CA714599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88A0-CB91-4545-A198-E9BBA7002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84C9-7088-467D-94CF-065EF4CA3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2C41-0105-48C6-A0F5-4FF3A514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jpg"/><Relationship Id="rId7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2" Type="http://schemas.openxmlformats.org/officeDocument/2006/relationships/image" Target="../media/image6.jp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jp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2.wdp"/><Relationship Id="rId2" Type="http://schemas.openxmlformats.org/officeDocument/2006/relationships/image" Target="../media/image6.jp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3.jp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7.png"/><Relationship Id="rId1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18.wdp"/><Relationship Id="rId2" Type="http://schemas.openxmlformats.org/officeDocument/2006/relationships/image" Target="../media/image6.jp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13.jp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3.png"/><Relationship Id="rId1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5C2B3-1DD9-4E70-871C-8CC31EDB5A1D}"/>
              </a:ext>
            </a:extLst>
          </p:cNvPr>
          <p:cNvSpPr/>
          <p:nvPr/>
        </p:nvSpPr>
        <p:spPr>
          <a:xfrm>
            <a:off x="2650182" y="150471"/>
            <a:ext cx="68916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3800" b="0" cap="none" spc="0" dirty="0">
                <a:ln w="0"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lham" panose="00000400000000000000" pitchFamily="2" charset="-78"/>
              </a:rPr>
              <a:t>بازی حافظه</a:t>
            </a:r>
            <a:endParaRPr lang="en-US" sz="13800" b="0" cap="none" spc="0" dirty="0">
              <a:ln w="0"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1B351-6677-476B-B893-31FFCDA1E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89941" l="0" r="97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19" y="949666"/>
            <a:ext cx="4958667" cy="4958667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073FF5AD-DE67-4B5A-8F8B-CD86811B4FA6}"/>
              </a:ext>
            </a:extLst>
          </p:cNvPr>
          <p:cNvSpPr/>
          <p:nvPr/>
        </p:nvSpPr>
        <p:spPr>
          <a:xfrm>
            <a:off x="4822911" y="5209169"/>
            <a:ext cx="22220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dirty="0">
                <a:ln w="0"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lham" panose="00000400000000000000" pitchFamily="2" charset="-78"/>
              </a:rPr>
              <a:t>بزن بریم</a:t>
            </a:r>
            <a:endParaRPr lang="en-US" sz="6000" b="0" cap="none" spc="0" dirty="0">
              <a:ln w="0">
                <a:solidFill>
                  <a:sysClr val="windowText" lastClr="00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055F82-4CF2-4DEE-9ECA-EBE656902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4" y="150471"/>
            <a:ext cx="10477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A87AF-3EF8-4E1C-8FD4-9BEA4D6D5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4" y="949666"/>
            <a:ext cx="1047750" cy="1047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CE4C8-5FD7-4C99-A088-2E5A06CEF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" y="1842587"/>
            <a:ext cx="1047750" cy="1047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3FAF33-B3A5-4243-9783-CECC9C5E15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" y="2796611"/>
            <a:ext cx="1047750" cy="104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FFF7A6-FEBF-4AD5-9F56-9042240CB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" y="3783911"/>
            <a:ext cx="1047750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0C23E9-4ABE-4DDF-ABD5-C3CDEC979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" y="4798385"/>
            <a:ext cx="1047750" cy="1047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ED295C-481E-4476-BC20-4795CF0A1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" y="5751522"/>
            <a:ext cx="1047750" cy="1047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3AFF11-9B12-48A1-A0A9-8032847EF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05" y="150471"/>
            <a:ext cx="1047750" cy="104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BD8F47-E0C1-4817-BA3E-92CEAFAE05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05" y="949666"/>
            <a:ext cx="1047750" cy="1047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592D6-469F-4DEA-AC3E-7A6EC7207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93" y="1842587"/>
            <a:ext cx="1047750" cy="1047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1A8581-04D3-4D7C-BB15-4D23880E6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93" y="2796611"/>
            <a:ext cx="1047750" cy="1047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6049A5-909E-45EE-B91B-EFC27EF34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93" y="3783911"/>
            <a:ext cx="1047750" cy="1047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D6CFDB-D41B-42E5-828B-F9146FBEE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95" y="4798385"/>
            <a:ext cx="1047750" cy="10477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3CA3C0-0DF7-4A22-8209-93069DE43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95" y="5751522"/>
            <a:ext cx="1047750" cy="1047750"/>
          </a:xfrm>
          <a:prstGeom prst="rect">
            <a:avLst/>
          </a:prstGeom>
        </p:spPr>
      </p:pic>
      <p:sp>
        <p:nvSpPr>
          <p:cNvPr id="24" name="Rectangle 2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ADABAE6-DDD5-4DDF-8B86-0B9BED7481EC}"/>
              </a:ext>
            </a:extLst>
          </p:cNvPr>
          <p:cNvSpPr/>
          <p:nvPr/>
        </p:nvSpPr>
        <p:spPr>
          <a:xfrm>
            <a:off x="9541813" y="5767565"/>
            <a:ext cx="1479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dirty="0">
                <a:ln w="0"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Elham" panose="00000400000000000000" pitchFamily="2" charset="-78"/>
              </a:rPr>
              <a:t>خروج</a:t>
            </a:r>
            <a:endParaRPr lang="en-US" sz="6000" b="0" cap="none" spc="0" dirty="0">
              <a:ln w="0">
                <a:solidFill>
                  <a:sysClr val="windowText" lastClr="00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054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ذره بین 1">
            <a:extLst>
              <a:ext uri="{FF2B5EF4-FFF2-40B4-BE49-F238E27FC236}">
                <a16:creationId xmlns:a16="http://schemas.microsoft.com/office/drawing/2014/main" id="{4FCC7BFF-CF4F-4B7F-B783-D57BA5E41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98361" l="9783" r="100000"/>
                    </a14:imgEffect>
                  </a14:imgLayer>
                </a14:imgProps>
              </a:ext>
            </a:extLst>
          </a:blip>
          <a:srcRect l="13039" t="9284"/>
          <a:stretch/>
        </p:blipFill>
        <p:spPr>
          <a:xfrm>
            <a:off x="3257585" y="245429"/>
            <a:ext cx="760916" cy="105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گیره ی کاغذ 1">
            <a:extLst>
              <a:ext uri="{FF2B5EF4-FFF2-40B4-BE49-F238E27FC236}">
                <a16:creationId xmlns:a16="http://schemas.microsoft.com/office/drawing/2014/main" id="{B3F6FEFD-1C18-4881-B0AF-0ABC4595F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9511" y="4293462"/>
            <a:ext cx="1252271" cy="106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پاکت 2">
            <a:extLst>
              <a:ext uri="{FF2B5EF4-FFF2-40B4-BE49-F238E27FC236}">
                <a16:creationId xmlns:a16="http://schemas.microsoft.com/office/drawing/2014/main" id="{2024FE66-1CE5-4432-B9F4-39D6128A17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365" y="4513345"/>
            <a:ext cx="1162186" cy="94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ماشین حساب 1">
            <a:extLst>
              <a:ext uri="{FF2B5EF4-FFF2-40B4-BE49-F238E27FC236}">
                <a16:creationId xmlns:a16="http://schemas.microsoft.com/office/drawing/2014/main" id="{513A15F3-522C-4B0F-8E7F-323334FA2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950" y="2346636"/>
            <a:ext cx="970785" cy="116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پونز 2">
            <a:extLst>
              <a:ext uri="{FF2B5EF4-FFF2-40B4-BE49-F238E27FC236}">
                <a16:creationId xmlns:a16="http://schemas.microsoft.com/office/drawing/2014/main" id="{DC0F52BC-C0CF-46AE-BDC4-3DC73DA230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8192" y="2320564"/>
            <a:ext cx="1028864" cy="119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قلمو 2">
            <a:extLst>
              <a:ext uri="{FF2B5EF4-FFF2-40B4-BE49-F238E27FC236}">
                <a16:creationId xmlns:a16="http://schemas.microsoft.com/office/drawing/2014/main" id="{F5757CE4-D1C4-41B8-9E0D-2DA2B5A949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33038">
            <a:off x="6107382" y="2062710"/>
            <a:ext cx="789928" cy="163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ذره بین 2">
            <a:extLst>
              <a:ext uri="{FF2B5EF4-FFF2-40B4-BE49-F238E27FC236}">
                <a16:creationId xmlns:a16="http://schemas.microsoft.com/office/drawing/2014/main" id="{6161CDCA-0863-49FC-9DCC-7091DBAFB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98361" l="9783" r="100000"/>
                    </a14:imgEffect>
                  </a14:imgLayer>
                </a14:imgProps>
              </a:ext>
            </a:extLst>
          </a:blip>
          <a:srcRect l="13039" t="9284"/>
          <a:stretch/>
        </p:blipFill>
        <p:spPr>
          <a:xfrm>
            <a:off x="609516" y="4348515"/>
            <a:ext cx="760916" cy="105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ماشین حساب 2">
            <a:extLst>
              <a:ext uri="{FF2B5EF4-FFF2-40B4-BE49-F238E27FC236}">
                <a16:creationId xmlns:a16="http://schemas.microsoft.com/office/drawing/2014/main" id="{D3306FB8-69DC-448C-914A-BE9364E88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2697" y="2326582"/>
            <a:ext cx="970785" cy="116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پونز 1">
            <a:extLst>
              <a:ext uri="{FF2B5EF4-FFF2-40B4-BE49-F238E27FC236}">
                <a16:creationId xmlns:a16="http://schemas.microsoft.com/office/drawing/2014/main" id="{A210E32C-D640-48BD-9D0A-A122C02ECF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7914" y="122469"/>
            <a:ext cx="1028864" cy="119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پاکت 1">
            <a:extLst>
              <a:ext uri="{FF2B5EF4-FFF2-40B4-BE49-F238E27FC236}">
                <a16:creationId xmlns:a16="http://schemas.microsoft.com/office/drawing/2014/main" id="{C7164A81-C319-4277-A520-FD617BF53B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2668" y="268057"/>
            <a:ext cx="1162186" cy="94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گیره ی کاغذ 2">
            <a:extLst>
              <a:ext uri="{FF2B5EF4-FFF2-40B4-BE49-F238E27FC236}">
                <a16:creationId xmlns:a16="http://schemas.microsoft.com/office/drawing/2014/main" id="{1C9D1AA1-9E25-4DB3-A182-77A79830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2583" y="4269261"/>
            <a:ext cx="1252271" cy="106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قلمو 1">
            <a:extLst>
              <a:ext uri="{FF2B5EF4-FFF2-40B4-BE49-F238E27FC236}">
                <a16:creationId xmlns:a16="http://schemas.microsoft.com/office/drawing/2014/main" id="{3AA90B3B-E169-4471-862D-B4963930D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33038">
            <a:off x="701887" y="-29472"/>
            <a:ext cx="789928" cy="163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k2">
            <a:extLst>
              <a:ext uri="{FF2B5EF4-FFF2-40B4-BE49-F238E27FC236}">
                <a16:creationId xmlns:a16="http://schemas.microsoft.com/office/drawing/2014/main" id="{99100683-EFC0-4BD3-A9C5-908E22AC0864}"/>
              </a:ext>
            </a:extLst>
          </p:cNvPr>
          <p:cNvSpPr/>
          <p:nvPr/>
        </p:nvSpPr>
        <p:spPr>
          <a:xfrm>
            <a:off x="2856352" y="15703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2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0" name="k3">
            <a:extLst>
              <a:ext uri="{FF2B5EF4-FFF2-40B4-BE49-F238E27FC236}">
                <a16:creationId xmlns:a16="http://schemas.microsoft.com/office/drawing/2014/main" id="{69D9D689-222A-41B8-AE93-1DF399BFB468}"/>
              </a:ext>
            </a:extLst>
          </p:cNvPr>
          <p:cNvSpPr/>
          <p:nvPr/>
        </p:nvSpPr>
        <p:spPr>
          <a:xfrm>
            <a:off x="5519188" y="157031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3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1" name="k4">
            <a:extLst>
              <a:ext uri="{FF2B5EF4-FFF2-40B4-BE49-F238E27FC236}">
                <a16:creationId xmlns:a16="http://schemas.microsoft.com/office/drawing/2014/main" id="{658692E4-6FC4-4E34-AE68-59E84D664183}"/>
              </a:ext>
            </a:extLst>
          </p:cNvPr>
          <p:cNvSpPr/>
          <p:nvPr/>
        </p:nvSpPr>
        <p:spPr>
          <a:xfrm>
            <a:off x="8182024" y="157031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4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2" name="k5">
            <a:extLst>
              <a:ext uri="{FF2B5EF4-FFF2-40B4-BE49-F238E27FC236}">
                <a16:creationId xmlns:a16="http://schemas.microsoft.com/office/drawing/2014/main" id="{98315F68-1796-4E52-9C03-34940BC8D058}"/>
              </a:ext>
            </a:extLst>
          </p:cNvPr>
          <p:cNvSpPr/>
          <p:nvPr/>
        </p:nvSpPr>
        <p:spPr>
          <a:xfrm>
            <a:off x="193516" y="2324607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5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3" name="k6">
            <a:extLst>
              <a:ext uri="{FF2B5EF4-FFF2-40B4-BE49-F238E27FC236}">
                <a16:creationId xmlns:a16="http://schemas.microsoft.com/office/drawing/2014/main" id="{27639A68-212E-406B-B77D-5F8F39815AB9}"/>
              </a:ext>
            </a:extLst>
          </p:cNvPr>
          <p:cNvSpPr/>
          <p:nvPr/>
        </p:nvSpPr>
        <p:spPr>
          <a:xfrm>
            <a:off x="2840720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6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4" name="k7">
            <a:extLst>
              <a:ext uri="{FF2B5EF4-FFF2-40B4-BE49-F238E27FC236}">
                <a16:creationId xmlns:a16="http://schemas.microsoft.com/office/drawing/2014/main" id="{ECAA1E1D-1ED8-49ED-84A9-34318DAB9E61}"/>
              </a:ext>
            </a:extLst>
          </p:cNvPr>
          <p:cNvSpPr/>
          <p:nvPr/>
        </p:nvSpPr>
        <p:spPr>
          <a:xfrm>
            <a:off x="5519188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7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5" name="k8">
            <a:extLst>
              <a:ext uri="{FF2B5EF4-FFF2-40B4-BE49-F238E27FC236}">
                <a16:creationId xmlns:a16="http://schemas.microsoft.com/office/drawing/2014/main" id="{FF364EC5-291F-4528-A676-3270FFA0ECF1}"/>
              </a:ext>
            </a:extLst>
          </p:cNvPr>
          <p:cNvSpPr/>
          <p:nvPr/>
        </p:nvSpPr>
        <p:spPr>
          <a:xfrm>
            <a:off x="8182024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8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6" name="k9">
            <a:extLst>
              <a:ext uri="{FF2B5EF4-FFF2-40B4-BE49-F238E27FC236}">
                <a16:creationId xmlns:a16="http://schemas.microsoft.com/office/drawing/2014/main" id="{EB42A752-C17D-4C2D-A605-DF2E55811B2B}"/>
              </a:ext>
            </a:extLst>
          </p:cNvPr>
          <p:cNvSpPr/>
          <p:nvPr/>
        </p:nvSpPr>
        <p:spPr>
          <a:xfrm>
            <a:off x="193516" y="4291293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9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7" name="k10">
            <a:extLst>
              <a:ext uri="{FF2B5EF4-FFF2-40B4-BE49-F238E27FC236}">
                <a16:creationId xmlns:a16="http://schemas.microsoft.com/office/drawing/2014/main" id="{305B1A64-5B9B-4DBA-8A07-317FF4092491}"/>
              </a:ext>
            </a:extLst>
          </p:cNvPr>
          <p:cNvSpPr/>
          <p:nvPr/>
        </p:nvSpPr>
        <p:spPr>
          <a:xfrm>
            <a:off x="2856352" y="4291293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10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8" name="k11">
            <a:extLst>
              <a:ext uri="{FF2B5EF4-FFF2-40B4-BE49-F238E27FC236}">
                <a16:creationId xmlns:a16="http://schemas.microsoft.com/office/drawing/2014/main" id="{56B52679-6F31-4C97-BBA4-0EB2DC617045}"/>
              </a:ext>
            </a:extLst>
          </p:cNvPr>
          <p:cNvSpPr/>
          <p:nvPr/>
        </p:nvSpPr>
        <p:spPr>
          <a:xfrm>
            <a:off x="5519188" y="429129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11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9" name="k12">
            <a:extLst>
              <a:ext uri="{FF2B5EF4-FFF2-40B4-BE49-F238E27FC236}">
                <a16:creationId xmlns:a16="http://schemas.microsoft.com/office/drawing/2014/main" id="{11888DD6-24E9-4BBD-9BF6-B3A2CD886AD2}"/>
              </a:ext>
            </a:extLst>
          </p:cNvPr>
          <p:cNvSpPr/>
          <p:nvPr/>
        </p:nvSpPr>
        <p:spPr>
          <a:xfrm>
            <a:off x="8182024" y="429129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12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0" name="دوباره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8EB-FC35-41A5-B0AE-1F8B0A5153FB}"/>
              </a:ext>
            </a:extLst>
          </p:cNvPr>
          <p:cNvSpPr/>
          <p:nvPr/>
        </p:nvSpPr>
        <p:spPr>
          <a:xfrm>
            <a:off x="10443412" y="5457879"/>
            <a:ext cx="1712236" cy="1400122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بعدی</a:t>
            </a:r>
            <a:endParaRPr lang="en-US" sz="32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98B691-BB5A-461F-975E-05A365B20CF9}"/>
              </a:ext>
            </a:extLst>
          </p:cNvPr>
          <p:cNvGrpSpPr/>
          <p:nvPr/>
        </p:nvGrpSpPr>
        <p:grpSpPr>
          <a:xfrm>
            <a:off x="10443413" y="3936213"/>
            <a:ext cx="1712236" cy="1400123"/>
            <a:chOff x="10443413" y="3936213"/>
            <a:chExt cx="1712236" cy="1400123"/>
          </a:xfrm>
        </p:grpSpPr>
        <p:sp>
          <p:nvSpPr>
            <p:cNvPr id="42" name="Teardrop 41">
              <a:hlinkClick r:id="rId16" action="ppaction://hlinksldjump"/>
              <a:extLst>
                <a:ext uri="{FF2B5EF4-FFF2-40B4-BE49-F238E27FC236}">
                  <a16:creationId xmlns:a16="http://schemas.microsoft.com/office/drawing/2014/main" id="{1B916412-083A-4C86-AF26-39BDC42F30C0}"/>
                </a:ext>
              </a:extLst>
            </p:cNvPr>
            <p:cNvSpPr/>
            <p:nvPr/>
          </p:nvSpPr>
          <p:spPr>
            <a:xfrm flipV="1">
              <a:off x="10443413" y="3936213"/>
              <a:ext cx="1712236" cy="1400123"/>
            </a:xfrm>
            <a:prstGeom prst="teardrop">
              <a:avLst/>
            </a:prstGeom>
            <a:solidFill>
              <a:srgbClr val="57E3FF"/>
            </a:solidFill>
            <a:ln w="38100">
              <a:solidFill>
                <a:srgbClr val="CE0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7E8CEF5-123E-43AD-B481-3DDE6D99454F}"/>
                </a:ext>
              </a:extLst>
            </p:cNvPr>
            <p:cNvSpPr/>
            <p:nvPr/>
          </p:nvSpPr>
          <p:spPr>
            <a:xfrm>
              <a:off x="10807058" y="4097665"/>
              <a:ext cx="107914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3200" dirty="0">
                  <a:latin typeface="Arctic" panose="02000000000000000000" pitchFamily="2" charset="0"/>
                  <a:cs typeface="B Farnaz" panose="00000400000000000000" pitchFamily="2" charset="-78"/>
                </a:rPr>
                <a:t>صفحه</a:t>
              </a:r>
            </a:p>
            <a:p>
              <a:pPr algn="ctr"/>
              <a:r>
                <a:rPr lang="fa-IR" sz="3200" dirty="0">
                  <a:latin typeface="Arctic" panose="02000000000000000000" pitchFamily="2" charset="0"/>
                  <a:cs typeface="B Farnaz" panose="00000400000000000000" pitchFamily="2" charset="-78"/>
                </a:rPr>
                <a:t>اصلی</a:t>
              </a:r>
              <a:endParaRPr lang="en-US" sz="3200" dirty="0">
                <a:latin typeface="Arctic" panose="02000000000000000000" pitchFamily="2" charset="0"/>
                <a:cs typeface="B Farnaz" panose="00000400000000000000" pitchFamily="2" charset="-78"/>
              </a:endParaRPr>
            </a:p>
          </p:txBody>
        </p:sp>
      </p:grpSp>
      <p:sp>
        <p:nvSpPr>
          <p:cNvPr id="11" name="k1">
            <a:extLst>
              <a:ext uri="{FF2B5EF4-FFF2-40B4-BE49-F238E27FC236}">
                <a16:creationId xmlns:a16="http://schemas.microsoft.com/office/drawing/2014/main" id="{6CBC7D5B-7072-40FB-943C-40FE859C5DD8}"/>
              </a:ext>
            </a:extLst>
          </p:cNvPr>
          <p:cNvSpPr/>
          <p:nvPr/>
        </p:nvSpPr>
        <p:spPr>
          <a:xfrm>
            <a:off x="193516" y="15703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4" name="از اول">
            <a:extLst>
              <a:ext uri="{FF2B5EF4-FFF2-40B4-BE49-F238E27FC236}">
                <a16:creationId xmlns:a16="http://schemas.microsoft.com/office/drawing/2014/main" id="{3C78A51A-22D5-43A7-88B3-9A43602CA26D}"/>
              </a:ext>
            </a:extLst>
          </p:cNvPr>
          <p:cNvSpPr/>
          <p:nvPr/>
        </p:nvSpPr>
        <p:spPr>
          <a:xfrm>
            <a:off x="10848894" y="31535"/>
            <a:ext cx="1272469" cy="1047094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از اول</a:t>
            </a:r>
            <a:endParaRPr lang="en-US" sz="24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8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11" grpId="0" animBg="1"/>
      <p:bldP spid="11" grpId="1" animBg="1"/>
      <p:bldP spid="1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قلمو2">
            <a:extLst>
              <a:ext uri="{FF2B5EF4-FFF2-40B4-BE49-F238E27FC236}">
                <a16:creationId xmlns:a16="http://schemas.microsoft.com/office/drawing/2014/main" id="{AE0E8C46-5D25-4DC2-991E-E7C264009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1" b="89899" l="9697" r="89697">
                        <a14:foregroundMark x1="58788" y1="40909" x2="72121" y2="343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9724">
            <a:off x="5685066" y="4041510"/>
            <a:ext cx="1445240" cy="173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ماشین حساب2">
            <a:extLst>
              <a:ext uri="{FF2B5EF4-FFF2-40B4-BE49-F238E27FC236}">
                <a16:creationId xmlns:a16="http://schemas.microsoft.com/office/drawing/2014/main" id="{90D77ADE-00AF-4A56-9C0E-FEBC13F98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0" b="95671" l="9016" r="995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5694" y="4166613"/>
            <a:ext cx="1496131" cy="14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ماشین حساب1">
            <a:extLst>
              <a:ext uri="{FF2B5EF4-FFF2-40B4-BE49-F238E27FC236}">
                <a16:creationId xmlns:a16="http://schemas.microsoft.com/office/drawing/2014/main" id="{04454E3F-0782-4E4A-A641-D7F792B9D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0" b="95671" l="9016" r="995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75" y="4166613"/>
            <a:ext cx="1496131" cy="14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قلمو1">
            <a:extLst>
              <a:ext uri="{FF2B5EF4-FFF2-40B4-BE49-F238E27FC236}">
                <a16:creationId xmlns:a16="http://schemas.microsoft.com/office/drawing/2014/main" id="{940B0CEC-0A28-4DC0-9ACC-CDE2A8EF8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1" b="89899" l="9697" r="89697">
                        <a14:foregroundMark x1="58788" y1="40909" x2="72121" y2="343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9724">
            <a:off x="8347903" y="2128104"/>
            <a:ext cx="1445240" cy="173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پاک کن2">
            <a:extLst>
              <a:ext uri="{FF2B5EF4-FFF2-40B4-BE49-F238E27FC236}">
                <a16:creationId xmlns:a16="http://schemas.microsoft.com/office/drawing/2014/main" id="{8D6A6EE2-728A-4331-A620-FB1A74561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8" b="89394" l="9459" r="100000">
                        <a14:foregroundMark x1="21622" y1="44697" x2="31081" y2="26515"/>
                        <a14:foregroundMark x1="63514" y1="82576" x2="51351" y2="65152"/>
                        <a14:foregroundMark x1="32432" y1="64394" x2="66892" y2="38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6376" y="2109652"/>
            <a:ext cx="1726075" cy="153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خرگوش1">
            <a:extLst>
              <a:ext uri="{FF2B5EF4-FFF2-40B4-BE49-F238E27FC236}">
                <a16:creationId xmlns:a16="http://schemas.microsoft.com/office/drawing/2014/main" id="{D221593B-69F7-4F23-8822-FC2964364E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08" b="100000" l="9524" r="940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81125">
            <a:off x="346169" y="1800276"/>
            <a:ext cx="1420769" cy="221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قیچی 1">
            <a:extLst>
              <a:ext uri="{FF2B5EF4-FFF2-40B4-BE49-F238E27FC236}">
                <a16:creationId xmlns:a16="http://schemas.microsoft.com/office/drawing/2014/main" id="{6A004725-61BA-4360-AE52-664A649C03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3761" y1="63518" x2="61111" y2="38436"/>
                        <a14:foregroundMark x1="30769" y1="57980" x2="35897" y2="49186"/>
                        <a14:foregroundMark x1="35470" y1="56026" x2="40598" y2="43322"/>
                        <a14:foregroundMark x1="50855" y1="54723" x2="49145" y2="51792"/>
                        <a14:foregroundMark x1="57265" y1="34202" x2="71795" y2="18241"/>
                        <a14:backgroundMark x1="72222" y1="19218" x2="58547" y2="34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6871">
            <a:off x="3148200" y="-127830"/>
            <a:ext cx="1437880" cy="188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گل1">
            <a:extLst>
              <a:ext uri="{FF2B5EF4-FFF2-40B4-BE49-F238E27FC236}">
                <a16:creationId xmlns:a16="http://schemas.microsoft.com/office/drawing/2014/main" id="{35597C13-8462-4B87-81F9-2F02A64B93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741" y="-68694"/>
            <a:ext cx="1726075" cy="179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گل 2">
            <a:extLst>
              <a:ext uri="{FF2B5EF4-FFF2-40B4-BE49-F238E27FC236}">
                <a16:creationId xmlns:a16="http://schemas.microsoft.com/office/drawing/2014/main" id="{F33E11D4-BE7E-4FFD-BBC9-5DE8FF4C69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6588" y="2099017"/>
            <a:ext cx="1726075" cy="179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قیچی2">
            <a:extLst>
              <a:ext uri="{FF2B5EF4-FFF2-40B4-BE49-F238E27FC236}">
                <a16:creationId xmlns:a16="http://schemas.microsoft.com/office/drawing/2014/main" id="{B77CC5DA-C073-4B6D-8BA5-B87D82D603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3761" y1="63518" x2="61111" y2="38436"/>
                        <a14:foregroundMark x1="30769" y1="57980" x2="35897" y2="49186"/>
                        <a14:foregroundMark x1="35470" y1="56026" x2="40598" y2="43322"/>
                        <a14:foregroundMark x1="50855" y1="54723" x2="49145" y2="51792"/>
                        <a14:foregroundMark x1="57265" y1="34202" x2="71795" y2="18241"/>
                        <a14:backgroundMark x1="72222" y1="19218" x2="58547" y2="34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6871">
            <a:off x="5801562" y="-90954"/>
            <a:ext cx="1437880" cy="188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خرگوش2">
            <a:extLst>
              <a:ext uri="{FF2B5EF4-FFF2-40B4-BE49-F238E27FC236}">
                <a16:creationId xmlns:a16="http://schemas.microsoft.com/office/drawing/2014/main" id="{B17CDCBD-22C8-4E87-8187-C031D16693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08" b="100000" l="9524" r="940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81125">
            <a:off x="3001784" y="3800794"/>
            <a:ext cx="1420769" cy="221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پاک کن1">
            <a:extLst>
              <a:ext uri="{FF2B5EF4-FFF2-40B4-BE49-F238E27FC236}">
                <a16:creationId xmlns:a16="http://schemas.microsoft.com/office/drawing/2014/main" id="{2197E2B8-3B5A-40B8-9D67-4E1682BA8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8" b="89394" l="9459" r="100000">
                        <a14:foregroundMark x1="21622" y1="44697" x2="31081" y2="26515"/>
                        <a14:foregroundMark x1="63514" y1="82576" x2="51351" y2="65152"/>
                        <a14:foregroundMark x1="32432" y1="64394" x2="66892" y2="38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0723" y="-54544"/>
            <a:ext cx="1726075" cy="153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k1">
            <a:extLst>
              <a:ext uri="{FF2B5EF4-FFF2-40B4-BE49-F238E27FC236}">
                <a16:creationId xmlns:a16="http://schemas.microsoft.com/office/drawing/2014/main" id="{FC3FAFEC-149F-4DED-BBD5-65E22D106231}"/>
              </a:ext>
            </a:extLst>
          </p:cNvPr>
          <p:cNvSpPr/>
          <p:nvPr/>
        </p:nvSpPr>
        <p:spPr>
          <a:xfrm>
            <a:off x="193516" y="15703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9" name="k2">
            <a:extLst>
              <a:ext uri="{FF2B5EF4-FFF2-40B4-BE49-F238E27FC236}">
                <a16:creationId xmlns:a16="http://schemas.microsoft.com/office/drawing/2014/main" id="{EB8AAECB-A644-4FCF-AD5A-1B158740240A}"/>
              </a:ext>
            </a:extLst>
          </p:cNvPr>
          <p:cNvSpPr/>
          <p:nvPr/>
        </p:nvSpPr>
        <p:spPr>
          <a:xfrm>
            <a:off x="2856352" y="15703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2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0" name="k3">
            <a:extLst>
              <a:ext uri="{FF2B5EF4-FFF2-40B4-BE49-F238E27FC236}">
                <a16:creationId xmlns:a16="http://schemas.microsoft.com/office/drawing/2014/main" id="{7DD6B0B9-4EAE-4663-BBAE-C8A16E4E10BF}"/>
              </a:ext>
            </a:extLst>
          </p:cNvPr>
          <p:cNvSpPr/>
          <p:nvPr/>
        </p:nvSpPr>
        <p:spPr>
          <a:xfrm>
            <a:off x="5519188" y="157031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3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1" name="k4">
            <a:extLst>
              <a:ext uri="{FF2B5EF4-FFF2-40B4-BE49-F238E27FC236}">
                <a16:creationId xmlns:a16="http://schemas.microsoft.com/office/drawing/2014/main" id="{EC385A1C-F44F-4F53-97DF-28A7239B5E48}"/>
              </a:ext>
            </a:extLst>
          </p:cNvPr>
          <p:cNvSpPr/>
          <p:nvPr/>
        </p:nvSpPr>
        <p:spPr>
          <a:xfrm>
            <a:off x="8182024" y="157031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4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2" name="k5">
            <a:extLst>
              <a:ext uri="{FF2B5EF4-FFF2-40B4-BE49-F238E27FC236}">
                <a16:creationId xmlns:a16="http://schemas.microsoft.com/office/drawing/2014/main" id="{BB30875D-972F-4A12-8F19-26C8AD5E194E}"/>
              </a:ext>
            </a:extLst>
          </p:cNvPr>
          <p:cNvSpPr/>
          <p:nvPr/>
        </p:nvSpPr>
        <p:spPr>
          <a:xfrm>
            <a:off x="193516" y="2324607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5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3" name="k6">
            <a:extLst>
              <a:ext uri="{FF2B5EF4-FFF2-40B4-BE49-F238E27FC236}">
                <a16:creationId xmlns:a16="http://schemas.microsoft.com/office/drawing/2014/main" id="{8552F84F-7E60-489B-A5D7-854998DB54B0}"/>
              </a:ext>
            </a:extLst>
          </p:cNvPr>
          <p:cNvSpPr/>
          <p:nvPr/>
        </p:nvSpPr>
        <p:spPr>
          <a:xfrm>
            <a:off x="2856352" y="2324607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6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4" name="k7">
            <a:extLst>
              <a:ext uri="{FF2B5EF4-FFF2-40B4-BE49-F238E27FC236}">
                <a16:creationId xmlns:a16="http://schemas.microsoft.com/office/drawing/2014/main" id="{652CEC2D-D631-4D50-8008-CF5E1884E616}"/>
              </a:ext>
            </a:extLst>
          </p:cNvPr>
          <p:cNvSpPr/>
          <p:nvPr/>
        </p:nvSpPr>
        <p:spPr>
          <a:xfrm>
            <a:off x="5519188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7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5" name="k8">
            <a:extLst>
              <a:ext uri="{FF2B5EF4-FFF2-40B4-BE49-F238E27FC236}">
                <a16:creationId xmlns:a16="http://schemas.microsoft.com/office/drawing/2014/main" id="{8A5ABCF4-CAA7-4B15-99EA-4CE31D92FD53}"/>
              </a:ext>
            </a:extLst>
          </p:cNvPr>
          <p:cNvSpPr/>
          <p:nvPr/>
        </p:nvSpPr>
        <p:spPr>
          <a:xfrm>
            <a:off x="8182024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8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6" name="k9">
            <a:extLst>
              <a:ext uri="{FF2B5EF4-FFF2-40B4-BE49-F238E27FC236}">
                <a16:creationId xmlns:a16="http://schemas.microsoft.com/office/drawing/2014/main" id="{1C49EDEB-5573-4F96-8AAA-374CC9C1F902}"/>
              </a:ext>
            </a:extLst>
          </p:cNvPr>
          <p:cNvSpPr/>
          <p:nvPr/>
        </p:nvSpPr>
        <p:spPr>
          <a:xfrm>
            <a:off x="193516" y="4291293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9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7" name="k10">
            <a:extLst>
              <a:ext uri="{FF2B5EF4-FFF2-40B4-BE49-F238E27FC236}">
                <a16:creationId xmlns:a16="http://schemas.microsoft.com/office/drawing/2014/main" id="{EFFD2DD9-9A38-448A-84F7-978C232B583B}"/>
              </a:ext>
            </a:extLst>
          </p:cNvPr>
          <p:cNvSpPr/>
          <p:nvPr/>
        </p:nvSpPr>
        <p:spPr>
          <a:xfrm>
            <a:off x="2856352" y="4291293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10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8" name="k11">
            <a:extLst>
              <a:ext uri="{FF2B5EF4-FFF2-40B4-BE49-F238E27FC236}">
                <a16:creationId xmlns:a16="http://schemas.microsoft.com/office/drawing/2014/main" id="{5FE109AF-21F8-4633-8816-25994C9163BB}"/>
              </a:ext>
            </a:extLst>
          </p:cNvPr>
          <p:cNvSpPr/>
          <p:nvPr/>
        </p:nvSpPr>
        <p:spPr>
          <a:xfrm>
            <a:off x="5519188" y="429129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11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9" name="k12">
            <a:extLst>
              <a:ext uri="{FF2B5EF4-FFF2-40B4-BE49-F238E27FC236}">
                <a16:creationId xmlns:a16="http://schemas.microsoft.com/office/drawing/2014/main" id="{367A296F-3A70-4962-BEEF-AF920C39FBAC}"/>
              </a:ext>
            </a:extLst>
          </p:cNvPr>
          <p:cNvSpPr/>
          <p:nvPr/>
        </p:nvSpPr>
        <p:spPr>
          <a:xfrm>
            <a:off x="8182024" y="429129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12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0" name="Teardrop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4CD074-D065-4946-A96A-E29597EBBA9E}"/>
              </a:ext>
            </a:extLst>
          </p:cNvPr>
          <p:cNvSpPr/>
          <p:nvPr/>
        </p:nvSpPr>
        <p:spPr>
          <a:xfrm>
            <a:off x="10443412" y="5457879"/>
            <a:ext cx="1712236" cy="1400122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بعدی</a:t>
            </a:r>
            <a:endParaRPr lang="en-US" sz="32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128B11-DD56-49D5-89F8-B92224BC12D8}"/>
              </a:ext>
            </a:extLst>
          </p:cNvPr>
          <p:cNvGrpSpPr/>
          <p:nvPr/>
        </p:nvGrpSpPr>
        <p:grpSpPr>
          <a:xfrm>
            <a:off x="10443413" y="3936213"/>
            <a:ext cx="1712236" cy="1400123"/>
            <a:chOff x="10443413" y="3936213"/>
            <a:chExt cx="1712236" cy="1400123"/>
          </a:xfrm>
        </p:grpSpPr>
        <p:sp>
          <p:nvSpPr>
            <p:cNvPr id="45" name="Teardrop 44">
              <a:hlinkClick r:id="rId16" action="ppaction://hlinksldjump"/>
              <a:extLst>
                <a:ext uri="{FF2B5EF4-FFF2-40B4-BE49-F238E27FC236}">
                  <a16:creationId xmlns:a16="http://schemas.microsoft.com/office/drawing/2014/main" id="{3EA85E17-0CAE-45A8-B418-0823E5BCC87F}"/>
                </a:ext>
              </a:extLst>
            </p:cNvPr>
            <p:cNvSpPr/>
            <p:nvPr/>
          </p:nvSpPr>
          <p:spPr>
            <a:xfrm flipV="1">
              <a:off x="10443413" y="3936213"/>
              <a:ext cx="1712236" cy="1400123"/>
            </a:xfrm>
            <a:prstGeom prst="teardrop">
              <a:avLst/>
            </a:prstGeom>
            <a:solidFill>
              <a:srgbClr val="57E3FF"/>
            </a:solidFill>
            <a:ln w="38100">
              <a:solidFill>
                <a:srgbClr val="CE0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hlinkClick r:id="rId16" action="ppaction://hlinksldjump"/>
              <a:extLst>
                <a:ext uri="{FF2B5EF4-FFF2-40B4-BE49-F238E27FC236}">
                  <a16:creationId xmlns:a16="http://schemas.microsoft.com/office/drawing/2014/main" id="{4DC6AB46-A48B-4330-B992-3E3CC6F1A1AF}"/>
                </a:ext>
              </a:extLst>
            </p:cNvPr>
            <p:cNvSpPr/>
            <p:nvPr/>
          </p:nvSpPr>
          <p:spPr>
            <a:xfrm>
              <a:off x="10807058" y="4097665"/>
              <a:ext cx="107914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3200" dirty="0">
                  <a:latin typeface="Arctic" panose="02000000000000000000" pitchFamily="2" charset="0"/>
                  <a:cs typeface="B Farnaz" panose="00000400000000000000" pitchFamily="2" charset="-78"/>
                </a:rPr>
                <a:t>صفحه</a:t>
              </a:r>
            </a:p>
            <a:p>
              <a:pPr algn="ctr"/>
              <a:r>
                <a:rPr lang="fa-IR" sz="3200" dirty="0">
                  <a:latin typeface="Arctic" panose="02000000000000000000" pitchFamily="2" charset="0"/>
                  <a:cs typeface="B Farnaz" panose="00000400000000000000" pitchFamily="2" charset="-78"/>
                </a:rPr>
                <a:t>اصلی</a:t>
              </a:r>
              <a:endParaRPr lang="en-US" sz="3200" dirty="0">
                <a:latin typeface="Arctic" panose="02000000000000000000" pitchFamily="2" charset="0"/>
                <a:cs typeface="B Farnaz" panose="00000400000000000000" pitchFamily="2" charset="-78"/>
              </a:endParaRPr>
            </a:p>
          </p:txBody>
        </p:sp>
      </p:grpSp>
      <p:sp>
        <p:nvSpPr>
          <p:cNvPr id="47" name="Teardrop 4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CD7F3E7-8331-4ED5-A8F3-00DE0A35ADB2}"/>
              </a:ext>
            </a:extLst>
          </p:cNvPr>
          <p:cNvSpPr/>
          <p:nvPr/>
        </p:nvSpPr>
        <p:spPr>
          <a:xfrm flipH="1">
            <a:off x="9158506" y="5680529"/>
            <a:ext cx="1284906" cy="1047094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قبلی</a:t>
            </a:r>
            <a:endParaRPr lang="en-US" sz="32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  <p:sp>
        <p:nvSpPr>
          <p:cNvPr id="41" name="از اول">
            <a:extLst>
              <a:ext uri="{FF2B5EF4-FFF2-40B4-BE49-F238E27FC236}">
                <a16:creationId xmlns:a16="http://schemas.microsoft.com/office/drawing/2014/main" id="{3E0A30F9-3666-4DE2-9E74-911AB449AE8A}"/>
              </a:ext>
            </a:extLst>
          </p:cNvPr>
          <p:cNvSpPr/>
          <p:nvPr/>
        </p:nvSpPr>
        <p:spPr>
          <a:xfrm>
            <a:off x="10848894" y="31535"/>
            <a:ext cx="1272469" cy="1047094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از اول</a:t>
            </a:r>
            <a:endParaRPr lang="en-US" sz="24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8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چسب1">
            <a:extLst>
              <a:ext uri="{FF2B5EF4-FFF2-40B4-BE49-F238E27FC236}">
                <a16:creationId xmlns:a16="http://schemas.microsoft.com/office/drawing/2014/main" id="{B24E94EC-5A2E-4025-96B8-5E4F7680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100000" l="9933" r="89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18367">
            <a:off x="708839" y="-263516"/>
            <a:ext cx="920003" cy="19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گیره ی کاغذ1">
            <a:extLst>
              <a:ext uri="{FF2B5EF4-FFF2-40B4-BE49-F238E27FC236}">
                <a16:creationId xmlns:a16="http://schemas.microsoft.com/office/drawing/2014/main" id="{74FD1C44-0367-4936-8F6F-72FE8B6D0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6" b="89873" l="2384" r="899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0392" y="2406210"/>
            <a:ext cx="1327652" cy="102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خط کش1">
            <a:extLst>
              <a:ext uri="{FF2B5EF4-FFF2-40B4-BE49-F238E27FC236}">
                <a16:creationId xmlns:a16="http://schemas.microsoft.com/office/drawing/2014/main" id="{D69155B0-8379-42F2-B0CD-DB1F055B2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5" b="100000" l="9804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05680" y="3919283"/>
            <a:ext cx="655795" cy="184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خودکار1">
            <a:extLst>
              <a:ext uri="{FF2B5EF4-FFF2-40B4-BE49-F238E27FC236}">
                <a16:creationId xmlns:a16="http://schemas.microsoft.com/office/drawing/2014/main" id="{D29F7816-A440-4BFC-A93E-0EF0C87F2F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9" b="98321" l="9847" r="89716">
                        <a14:backgroundMark x1="77024" y1="42713" x2="77681" y2="39490"/>
                        <a14:backgroundMark x1="83151" y1="58026" x2="83151" y2="61451"/>
                        <a14:backgroundMark x1="84245" y1="89792" x2="83151" y2="931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872353">
            <a:off x="923212" y="1908863"/>
            <a:ext cx="613389" cy="19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مداد2">
            <a:extLst>
              <a:ext uri="{FF2B5EF4-FFF2-40B4-BE49-F238E27FC236}">
                <a16:creationId xmlns:a16="http://schemas.microsoft.com/office/drawing/2014/main" id="{E988129B-DA0C-4647-B2D4-9DB68F0AC7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8" b="100000" l="9592" r="896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10457">
            <a:off x="3503369" y="1898469"/>
            <a:ext cx="511053" cy="211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اتود1">
            <a:extLst>
              <a:ext uri="{FF2B5EF4-FFF2-40B4-BE49-F238E27FC236}">
                <a16:creationId xmlns:a16="http://schemas.microsoft.com/office/drawing/2014/main" id="{9352F060-293C-4E40-BD4B-0183E7F9AF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19" b="97035" l="9647" r="89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128339">
            <a:off x="3498340" y="-248253"/>
            <a:ext cx="559497" cy="208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چسب2">
            <a:extLst>
              <a:ext uri="{FF2B5EF4-FFF2-40B4-BE49-F238E27FC236}">
                <a16:creationId xmlns:a16="http://schemas.microsoft.com/office/drawing/2014/main" id="{6449A43B-D290-417B-8373-767E3F40C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100000" l="9933" r="89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18367">
            <a:off x="8677941" y="3872861"/>
            <a:ext cx="905560" cy="193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اتود2">
            <a:extLst>
              <a:ext uri="{FF2B5EF4-FFF2-40B4-BE49-F238E27FC236}">
                <a16:creationId xmlns:a16="http://schemas.microsoft.com/office/drawing/2014/main" id="{BFEC995D-2034-48DA-BD2F-897DAED68E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19" b="97035" l="9647" r="89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128339">
            <a:off x="8824012" y="-230974"/>
            <a:ext cx="559497" cy="208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مداد1">
            <a:extLst>
              <a:ext uri="{FF2B5EF4-FFF2-40B4-BE49-F238E27FC236}">
                <a16:creationId xmlns:a16="http://schemas.microsoft.com/office/drawing/2014/main" id="{F1E04D4D-E04A-4871-BDC3-3C4D4C3DCB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8" b="100000" l="9592" r="896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10457">
            <a:off x="6185398" y="-272949"/>
            <a:ext cx="511053" cy="211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خودکار2">
            <a:extLst>
              <a:ext uri="{FF2B5EF4-FFF2-40B4-BE49-F238E27FC236}">
                <a16:creationId xmlns:a16="http://schemas.microsoft.com/office/drawing/2014/main" id="{04E906FA-1B4C-446E-873C-18483031D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9" b="98321" l="9847" r="89716">
                        <a14:backgroundMark x1="77024" y1="42713" x2="77681" y2="39490"/>
                        <a14:backgroundMark x1="83151" y1="58026" x2="83151" y2="61451"/>
                        <a14:backgroundMark x1="84245" y1="89792" x2="83151" y2="931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872353">
            <a:off x="3567725" y="3895979"/>
            <a:ext cx="613389" cy="19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گیره ی کاغذ 2">
            <a:extLst>
              <a:ext uri="{FF2B5EF4-FFF2-40B4-BE49-F238E27FC236}">
                <a16:creationId xmlns:a16="http://schemas.microsoft.com/office/drawing/2014/main" id="{24BFC7A7-99B1-4B26-AA87-1C71F9765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6" b="89873" l="2384" r="899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6895" y="2406210"/>
            <a:ext cx="1327652" cy="102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خط کش2">
            <a:extLst>
              <a:ext uri="{FF2B5EF4-FFF2-40B4-BE49-F238E27FC236}">
                <a16:creationId xmlns:a16="http://schemas.microsoft.com/office/drawing/2014/main" id="{8C1CAC39-8B88-4B9B-AC81-3473065E2F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5" b="100000" l="9804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158602" y="3919283"/>
            <a:ext cx="655795" cy="184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k1">
            <a:extLst>
              <a:ext uri="{FF2B5EF4-FFF2-40B4-BE49-F238E27FC236}">
                <a16:creationId xmlns:a16="http://schemas.microsoft.com/office/drawing/2014/main" id="{01885147-F4C6-4BB4-B805-3635F57A7A7A}"/>
              </a:ext>
            </a:extLst>
          </p:cNvPr>
          <p:cNvSpPr/>
          <p:nvPr/>
        </p:nvSpPr>
        <p:spPr>
          <a:xfrm>
            <a:off x="193516" y="15703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15" name="k2">
            <a:extLst>
              <a:ext uri="{FF2B5EF4-FFF2-40B4-BE49-F238E27FC236}">
                <a16:creationId xmlns:a16="http://schemas.microsoft.com/office/drawing/2014/main" id="{9A1425FC-BCCF-4947-94C1-3D0CC98AB6B6}"/>
              </a:ext>
            </a:extLst>
          </p:cNvPr>
          <p:cNvSpPr/>
          <p:nvPr/>
        </p:nvSpPr>
        <p:spPr>
          <a:xfrm>
            <a:off x="2856352" y="15703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2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16" name="k3">
            <a:extLst>
              <a:ext uri="{FF2B5EF4-FFF2-40B4-BE49-F238E27FC236}">
                <a16:creationId xmlns:a16="http://schemas.microsoft.com/office/drawing/2014/main" id="{89C64A3C-16CF-4803-9190-6ECADED1715F}"/>
              </a:ext>
            </a:extLst>
          </p:cNvPr>
          <p:cNvSpPr/>
          <p:nvPr/>
        </p:nvSpPr>
        <p:spPr>
          <a:xfrm>
            <a:off x="5519188" y="157031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3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17" name="k4">
            <a:extLst>
              <a:ext uri="{FF2B5EF4-FFF2-40B4-BE49-F238E27FC236}">
                <a16:creationId xmlns:a16="http://schemas.microsoft.com/office/drawing/2014/main" id="{66F40DEB-1E2D-4070-9AB2-3A0F16D110DD}"/>
              </a:ext>
            </a:extLst>
          </p:cNvPr>
          <p:cNvSpPr/>
          <p:nvPr/>
        </p:nvSpPr>
        <p:spPr>
          <a:xfrm>
            <a:off x="8182024" y="157031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4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18" name="k5">
            <a:extLst>
              <a:ext uri="{FF2B5EF4-FFF2-40B4-BE49-F238E27FC236}">
                <a16:creationId xmlns:a16="http://schemas.microsoft.com/office/drawing/2014/main" id="{E450EA6C-CF40-4ACD-98C0-8ADFEAA32BB4}"/>
              </a:ext>
            </a:extLst>
          </p:cNvPr>
          <p:cNvSpPr/>
          <p:nvPr/>
        </p:nvSpPr>
        <p:spPr>
          <a:xfrm>
            <a:off x="193516" y="2324607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5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19" name="k6">
            <a:extLst>
              <a:ext uri="{FF2B5EF4-FFF2-40B4-BE49-F238E27FC236}">
                <a16:creationId xmlns:a16="http://schemas.microsoft.com/office/drawing/2014/main" id="{7230C13E-F1C8-41FC-97B2-B0D2E4FE4A6A}"/>
              </a:ext>
            </a:extLst>
          </p:cNvPr>
          <p:cNvSpPr/>
          <p:nvPr/>
        </p:nvSpPr>
        <p:spPr>
          <a:xfrm>
            <a:off x="2856352" y="2324607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6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0" name="k7">
            <a:extLst>
              <a:ext uri="{FF2B5EF4-FFF2-40B4-BE49-F238E27FC236}">
                <a16:creationId xmlns:a16="http://schemas.microsoft.com/office/drawing/2014/main" id="{0A1A0B19-045D-4801-80FC-9C07705A6966}"/>
              </a:ext>
            </a:extLst>
          </p:cNvPr>
          <p:cNvSpPr/>
          <p:nvPr/>
        </p:nvSpPr>
        <p:spPr>
          <a:xfrm>
            <a:off x="5519188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7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1" name="k8">
            <a:extLst>
              <a:ext uri="{FF2B5EF4-FFF2-40B4-BE49-F238E27FC236}">
                <a16:creationId xmlns:a16="http://schemas.microsoft.com/office/drawing/2014/main" id="{2DE22B5F-1FB7-43A0-A048-CCE74DA05EBC}"/>
              </a:ext>
            </a:extLst>
          </p:cNvPr>
          <p:cNvSpPr/>
          <p:nvPr/>
        </p:nvSpPr>
        <p:spPr>
          <a:xfrm>
            <a:off x="8182024" y="2324606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8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2" name="k9">
            <a:extLst>
              <a:ext uri="{FF2B5EF4-FFF2-40B4-BE49-F238E27FC236}">
                <a16:creationId xmlns:a16="http://schemas.microsoft.com/office/drawing/2014/main" id="{81FDDD93-3CCD-4F39-9797-8F6CE5DAB6A4}"/>
              </a:ext>
            </a:extLst>
          </p:cNvPr>
          <p:cNvSpPr/>
          <p:nvPr/>
        </p:nvSpPr>
        <p:spPr>
          <a:xfrm>
            <a:off x="193516" y="4291293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9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3" name="k10">
            <a:extLst>
              <a:ext uri="{FF2B5EF4-FFF2-40B4-BE49-F238E27FC236}">
                <a16:creationId xmlns:a16="http://schemas.microsoft.com/office/drawing/2014/main" id="{F64FEE38-CA72-4864-88BD-D8C454DE6E40}"/>
              </a:ext>
            </a:extLst>
          </p:cNvPr>
          <p:cNvSpPr/>
          <p:nvPr/>
        </p:nvSpPr>
        <p:spPr>
          <a:xfrm>
            <a:off x="2856352" y="4291293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10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4" name="k11">
            <a:extLst>
              <a:ext uri="{FF2B5EF4-FFF2-40B4-BE49-F238E27FC236}">
                <a16:creationId xmlns:a16="http://schemas.microsoft.com/office/drawing/2014/main" id="{9132BC36-AFA1-46B0-B315-A19F34B2ED8B}"/>
              </a:ext>
            </a:extLst>
          </p:cNvPr>
          <p:cNvSpPr/>
          <p:nvPr/>
        </p:nvSpPr>
        <p:spPr>
          <a:xfrm>
            <a:off x="5519188" y="429129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11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25" name="k12">
            <a:extLst>
              <a:ext uri="{FF2B5EF4-FFF2-40B4-BE49-F238E27FC236}">
                <a16:creationId xmlns:a16="http://schemas.microsoft.com/office/drawing/2014/main" id="{8676D104-2464-4B1E-BC5A-AFB64BD141AF}"/>
              </a:ext>
            </a:extLst>
          </p:cNvPr>
          <p:cNvSpPr/>
          <p:nvPr/>
        </p:nvSpPr>
        <p:spPr>
          <a:xfrm>
            <a:off x="8182024" y="4291292"/>
            <a:ext cx="1843475" cy="1167063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t="-27000" r="-11000" b="-40000"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Elham" panose="00000400000000000000" pitchFamily="2" charset="-78"/>
              </a:rPr>
              <a:t>12</a:t>
            </a:r>
            <a:endParaRPr lang="en-US" sz="4400" b="1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32" name="Teardrop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A5777E-C9B1-452E-B278-1089081DED3B}"/>
              </a:ext>
            </a:extLst>
          </p:cNvPr>
          <p:cNvSpPr/>
          <p:nvPr/>
        </p:nvSpPr>
        <p:spPr>
          <a:xfrm>
            <a:off x="10443412" y="5457879"/>
            <a:ext cx="1712236" cy="1400122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قبلی</a:t>
            </a:r>
            <a:endParaRPr lang="en-US" sz="32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D95DB9-808E-4997-A971-ACA539EA4679}"/>
              </a:ext>
            </a:extLst>
          </p:cNvPr>
          <p:cNvGrpSpPr/>
          <p:nvPr/>
        </p:nvGrpSpPr>
        <p:grpSpPr>
          <a:xfrm>
            <a:off x="10443413" y="3936213"/>
            <a:ext cx="1712236" cy="1400123"/>
            <a:chOff x="10443413" y="3936213"/>
            <a:chExt cx="1712236" cy="1400123"/>
          </a:xfrm>
        </p:grpSpPr>
        <p:sp>
          <p:nvSpPr>
            <p:cNvPr id="37" name="Teardrop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F5D5C555-3526-461D-8664-1D39113509B9}"/>
                </a:ext>
              </a:extLst>
            </p:cNvPr>
            <p:cNvSpPr/>
            <p:nvPr/>
          </p:nvSpPr>
          <p:spPr>
            <a:xfrm flipV="1">
              <a:off x="10443413" y="3936213"/>
              <a:ext cx="1712236" cy="1400123"/>
            </a:xfrm>
            <a:prstGeom prst="teardrop">
              <a:avLst/>
            </a:prstGeom>
            <a:solidFill>
              <a:srgbClr val="57E3FF"/>
            </a:solidFill>
            <a:ln w="38100">
              <a:solidFill>
                <a:srgbClr val="CE0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hlinkClick r:id="rId16" action="ppaction://hlinksldjump"/>
              <a:extLst>
                <a:ext uri="{FF2B5EF4-FFF2-40B4-BE49-F238E27FC236}">
                  <a16:creationId xmlns:a16="http://schemas.microsoft.com/office/drawing/2014/main" id="{81579144-F186-43BC-99C6-FC6F6224D796}"/>
                </a:ext>
              </a:extLst>
            </p:cNvPr>
            <p:cNvSpPr/>
            <p:nvPr/>
          </p:nvSpPr>
          <p:spPr>
            <a:xfrm>
              <a:off x="10807058" y="4097665"/>
              <a:ext cx="107914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3200" dirty="0">
                  <a:latin typeface="Arctic" panose="02000000000000000000" pitchFamily="2" charset="0"/>
                  <a:cs typeface="B Farnaz" panose="00000400000000000000" pitchFamily="2" charset="-78"/>
                </a:rPr>
                <a:t>صفحه</a:t>
              </a:r>
            </a:p>
            <a:p>
              <a:pPr algn="ctr"/>
              <a:r>
                <a:rPr lang="fa-IR" sz="3200" dirty="0">
                  <a:latin typeface="Arctic" panose="02000000000000000000" pitchFamily="2" charset="0"/>
                  <a:cs typeface="B Farnaz" panose="00000400000000000000" pitchFamily="2" charset="-78"/>
                </a:rPr>
                <a:t>اصلی</a:t>
              </a:r>
              <a:endParaRPr lang="en-US" sz="3200" dirty="0">
                <a:latin typeface="Arctic" panose="02000000000000000000" pitchFamily="2" charset="0"/>
                <a:cs typeface="B Farnaz" panose="00000400000000000000" pitchFamily="2" charset="-78"/>
              </a:endParaRPr>
            </a:p>
          </p:txBody>
        </p:sp>
      </p:grpSp>
      <p:sp>
        <p:nvSpPr>
          <p:cNvPr id="33" name="از اول">
            <a:extLst>
              <a:ext uri="{FF2B5EF4-FFF2-40B4-BE49-F238E27FC236}">
                <a16:creationId xmlns:a16="http://schemas.microsoft.com/office/drawing/2014/main" id="{502E7132-AD77-4E1B-A7E6-3B00217E16FD}"/>
              </a:ext>
            </a:extLst>
          </p:cNvPr>
          <p:cNvSpPr/>
          <p:nvPr/>
        </p:nvSpPr>
        <p:spPr>
          <a:xfrm>
            <a:off x="10848894" y="31535"/>
            <a:ext cx="1272469" cy="1047094"/>
          </a:xfrm>
          <a:prstGeom prst="teardrop">
            <a:avLst/>
          </a:prstGeom>
          <a:solidFill>
            <a:srgbClr val="57E3FF"/>
          </a:solidFill>
          <a:ln w="38100">
            <a:solidFill>
              <a:srgbClr val="CE0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Arctic" panose="02000000000000000000" pitchFamily="2" charset="0"/>
                <a:cs typeface="B Farnaz" panose="00000400000000000000" pitchFamily="2" charset="-78"/>
              </a:rPr>
              <a:t>از اول</a:t>
            </a:r>
            <a:endParaRPr lang="en-US" sz="2400" dirty="0">
              <a:solidFill>
                <a:schemeClr val="tx1"/>
              </a:solidFill>
              <a:latin typeface="Arctic" panose="02000000000000000000" pitchFamily="2" charset="0"/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07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57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Arctic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sadeqi</dc:creator>
  <cp:lastModifiedBy>sadeqi</cp:lastModifiedBy>
  <cp:revision>6</cp:revision>
  <dcterms:created xsi:type="dcterms:W3CDTF">2022-01-23T11:25:17Z</dcterms:created>
  <dcterms:modified xsi:type="dcterms:W3CDTF">2022-01-29T13:48:56Z</dcterms:modified>
</cp:coreProperties>
</file>