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75" r:id="rId2"/>
    <p:sldId id="268" r:id="rId3"/>
    <p:sldId id="269" r:id="rId4"/>
    <p:sldId id="270" r:id="rId5"/>
    <p:sldId id="271" r:id="rId6"/>
    <p:sldId id="272" r:id="rId7"/>
    <p:sldId id="27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4D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70" d="100"/>
          <a:sy n="70" d="100"/>
        </p:scale>
        <p:origin x="442" y="442"/>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358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t>12/10/2021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t>‹#›</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t>‹#›</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smtClean="0"/>
              <a:t>Click to edit Master title style</a:t>
            </a:r>
            <a:endParaRPr lang="en-US"/>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CC0096-1860-4642-9CD2-0079EA5E7CD1}" type="datetimeFigureOut">
              <a:rPr lang="en-US" smtClean="0"/>
              <a:t>12/10/2021</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t>12/10/2021</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12/10/2021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smtClean="0"/>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fld id="{37CC0096-1860-4642-9CD2-0079EA5E7CD1}" type="datetimeFigureOut">
              <a:rPr lang="en-US" smtClean="0"/>
              <a:pPr/>
              <a:t>12/10/2021</a:t>
            </a:fld>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fif"/></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361956"/>
      </p:ext>
    </p:extLst>
  </p:cSld>
  <p:clrMapOvr>
    <a:masterClrMapping/>
  </p:clrMapOvr>
  <mc:AlternateContent xmlns:mc="http://schemas.openxmlformats.org/markup-compatibility/2006">
    <mc:Choice xmlns:p14="http://schemas.microsoft.com/office/powerpoint/2010/main" Requires="p14">
      <p:transition p14:dur="10" advTm="1000"/>
    </mc:Choice>
    <mc:Fallback>
      <p:transition advTm="1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175" y="128587"/>
            <a:ext cx="4000500" cy="12287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75" y="2776378"/>
            <a:ext cx="3719251" cy="3719251"/>
          </a:xfrm>
          <a:prstGeom prst="rect">
            <a:avLst/>
          </a:prstGeom>
          <a:ln w="228600" cap="sq" cmpd="thickThin">
            <a:solidFill>
              <a:schemeClr val="accent1">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3701107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0000"/>
            <a:lum/>
          </a:blip>
          <a:srcRect/>
          <a:stretch>
            <a:fillRect t="-9000" b="-9000"/>
          </a:stretch>
        </a:blipFill>
        <a:effectLst/>
      </p:bgPr>
    </p:bg>
    <p:spTree>
      <p:nvGrpSpPr>
        <p:cNvPr id="1" name=""/>
        <p:cNvGrpSpPr/>
        <p:nvPr/>
      </p:nvGrpSpPr>
      <p:grpSpPr>
        <a:xfrm>
          <a:off x="0" y="0"/>
          <a:ext cx="0" cy="0"/>
          <a:chOff x="0" y="0"/>
          <a:chExt cx="0" cy="0"/>
        </a:xfrm>
      </p:grpSpPr>
      <p:pic>
        <p:nvPicPr>
          <p:cNvPr id="4" name="f6d5ff5b9367525f1c1c993628a636ed40183115-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871" y="150725"/>
            <a:ext cx="8601391" cy="526820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7390577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l="-1000" r="-1000"/>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0339" y="478134"/>
            <a:ext cx="5289917" cy="4267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5101">
            <a:off x="7023233" y="3110448"/>
            <a:ext cx="4801542" cy="36009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b44dfbee4e7739a58846dc061ad7413827850205-1080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12127521" y="13335"/>
            <a:ext cx="49233" cy="45719"/>
          </a:xfrm>
          <a:prstGeom prst="rect">
            <a:avLst/>
          </a:prstGeom>
        </p:spPr>
      </p:pic>
    </p:spTree>
    <p:extLst>
      <p:ext uri="{BB962C8B-B14F-4D97-AF65-F5344CB8AC3E}">
        <p14:creationId xmlns:p14="http://schemas.microsoft.com/office/powerpoint/2010/main" val="980246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3000"/>
                                  </p:stCondLst>
                                  <p:childTnLst>
                                    <p:animMotion origin="layout" path="M 0 0 L 0.067 0.04 C 0.081 0.049 0.102 0.054 0.124 0.054 C 0.149 0.054 0.169 0.049 0.183 0.04 L 0.25 0 E" pathEditMode="relative" ptsTypes="">
                                      <p:cBhvr>
                                        <p:cTn id="6" dur="2250" fill="hold"/>
                                        <p:tgtEl>
                                          <p:spTgt spid="5"/>
                                        </p:tgtEl>
                                        <p:attrNameLst>
                                          <p:attrName>ppt_x</p:attrName>
                                          <p:attrName>ppt_y</p:attrName>
                                        </p:attrNameLst>
                                      </p:cBhvr>
                                    </p:animMotion>
                                  </p:childTnLst>
                                </p:cTn>
                              </p:par>
                              <p:par>
                                <p:cTn id="7" presetID="21" presetClass="entr" presetSubtype="1"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2000"/>
                                        <p:tgtEl>
                                          <p:spTgt spid="6"/>
                                        </p:tgtEl>
                                      </p:cBhvr>
                                    </p:animEffect>
                                  </p:childTnLst>
                                </p:cTn>
                              </p:par>
                            </p:childTnLst>
                          </p:cTn>
                        </p:par>
                        <p:par>
                          <p:cTn id="10" fill="hold">
                            <p:stCondLst>
                              <p:cond delay="5250"/>
                            </p:stCondLst>
                            <p:childTnLst>
                              <p:par>
                                <p:cTn id="11" presetID="1" presetClass="mediacall" presetSubtype="0" fill="hold" nodeType="after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1115368" y="415394"/>
            <a:ext cx="10249318" cy="6324808"/>
          </a:xfrm>
          <a:prstGeom prst="rect">
            <a:avLst/>
          </a:prstGeom>
        </p:spPr>
        <p:txBody>
          <a:bodyPr wrap="square">
            <a:spAutoFit/>
          </a:bodyPr>
          <a:lstStyle/>
          <a:p>
            <a:pPr algn="ctr" rtl="1" fontAlgn="base">
              <a:lnSpc>
                <a:spcPct val="250000"/>
              </a:lnSpc>
            </a:pPr>
            <a:r>
              <a:rPr lang="fa-IR" dirty="0">
                <a:solidFill>
                  <a:schemeClr val="accent1">
                    <a:lumMod val="75000"/>
                  </a:schemeClr>
                </a:solidFill>
                <a:effectLst>
                  <a:glow rad="139700">
                    <a:srgbClr val="FFFF00"/>
                  </a:glow>
                  <a:outerShdw blurRad="38100" dist="38100" dir="2700000" algn="tl">
                    <a:srgbClr val="000000">
                      <a:alpha val="43137"/>
                    </a:srgbClr>
                  </a:outerShdw>
                </a:effectLst>
              </a:rPr>
              <a:t>ولادت زینب (س) ظهور ستاره‌ای درخشان در میان کواکب آسمان معصومین است. </a:t>
            </a:r>
            <a:r>
              <a:rPr lang="fa-IR" dirty="0" smtClean="0">
                <a:solidFill>
                  <a:schemeClr val="accent1">
                    <a:lumMod val="75000"/>
                  </a:schemeClr>
                </a:solidFill>
                <a:effectLst>
                  <a:glow rad="139700">
                    <a:srgbClr val="FFFF00"/>
                  </a:glow>
                  <a:outerShdw blurRad="38100" dist="38100" dir="2700000" algn="tl">
                    <a:srgbClr val="000000">
                      <a:alpha val="43137"/>
                    </a:srgbClr>
                  </a:outerShdw>
                </a:effectLst>
              </a:rPr>
              <a:t>امشب </a:t>
            </a:r>
            <a:r>
              <a:rPr lang="fa-IR" dirty="0">
                <a:solidFill>
                  <a:schemeClr val="accent1">
                    <a:lumMod val="75000"/>
                  </a:schemeClr>
                </a:solidFill>
                <a:effectLst>
                  <a:glow rad="139700">
                    <a:srgbClr val="FFFF00"/>
                  </a:glow>
                  <a:outerShdw blurRad="38100" dist="38100" dir="2700000" algn="tl">
                    <a:srgbClr val="000000">
                      <a:alpha val="43137"/>
                    </a:srgbClr>
                  </a:outerShdw>
                </a:effectLst>
              </a:rPr>
              <a:t>زینب کبری مظهر عاطفه و مهر، معرفت و ایمان و منادی انسانیت پا در جهان می‌گذارد. </a:t>
            </a:r>
            <a:r>
              <a:rPr lang="fa-IR" dirty="0" smtClean="0">
                <a:solidFill>
                  <a:schemeClr val="accent1">
                    <a:lumMod val="75000"/>
                  </a:schemeClr>
                </a:solidFill>
                <a:effectLst>
                  <a:glow rad="139700">
                    <a:srgbClr val="FFFF00"/>
                  </a:glow>
                  <a:outerShdw blurRad="38100" dist="38100" dir="2700000" algn="tl">
                    <a:srgbClr val="000000">
                      <a:alpha val="43137"/>
                    </a:srgbClr>
                  </a:outerShdw>
                </a:effectLst>
              </a:rPr>
              <a:t>امشب </a:t>
            </a:r>
            <a:r>
              <a:rPr lang="fa-IR" dirty="0">
                <a:solidFill>
                  <a:schemeClr val="accent1">
                    <a:lumMod val="75000"/>
                  </a:schemeClr>
                </a:solidFill>
                <a:effectLst>
                  <a:glow rad="139700">
                    <a:srgbClr val="FFFF00"/>
                  </a:glow>
                  <a:outerShdw blurRad="38100" dist="38100" dir="2700000" algn="tl">
                    <a:srgbClr val="000000">
                      <a:alpha val="43137"/>
                    </a:srgbClr>
                  </a:outerShdw>
                </a:effectLst>
              </a:rPr>
              <a:t>به خاندانی که فخر دو عالم است، زینت‌بخشی دانا و بردبار عطا می‌شود. خداوند به مردی که خود مایه زینت جهانیان است، زینتی زیبا می بخشد. آری زینب به دنیا می‌آید تا زیبنده مقام دختر بودن علی علیه السلام باشد. عقیله ای پا به جهان می‌گذارد که بنی هاشم به وجودش مفتخر شود و نمونه بانویی شود که کامل کننده قیامی باشد که برای زنده نگه داشتن دین برپا شد. </a:t>
            </a:r>
            <a:r>
              <a:rPr lang="fa-IR" dirty="0" smtClean="0">
                <a:solidFill>
                  <a:schemeClr val="accent1">
                    <a:lumMod val="75000"/>
                  </a:schemeClr>
                </a:solidFill>
                <a:effectLst>
                  <a:glow rad="139700">
                    <a:srgbClr val="FFFF00"/>
                  </a:glow>
                  <a:outerShdw blurRad="38100" dist="38100" dir="2700000" algn="tl">
                    <a:srgbClr val="000000">
                      <a:alpha val="43137"/>
                    </a:srgbClr>
                  </a:outerShdw>
                </a:effectLst>
              </a:rPr>
              <a:t>او که مانند پرستاری برای خانواده بود.</a:t>
            </a:r>
            <a:br>
              <a:rPr lang="fa-IR" dirty="0" smtClean="0">
                <a:solidFill>
                  <a:schemeClr val="accent1">
                    <a:lumMod val="75000"/>
                  </a:schemeClr>
                </a:solidFill>
                <a:effectLst>
                  <a:glow rad="139700">
                    <a:srgbClr val="FFFF00"/>
                  </a:glow>
                  <a:outerShdw blurRad="38100" dist="38100" dir="2700000" algn="tl">
                    <a:srgbClr val="000000">
                      <a:alpha val="43137"/>
                    </a:srgbClr>
                  </a:outerShdw>
                </a:effectLst>
              </a:rPr>
            </a:br>
            <a:r>
              <a:rPr lang="en-US" dirty="0" smtClean="0">
                <a:solidFill>
                  <a:schemeClr val="accent1">
                    <a:lumMod val="75000"/>
                  </a:schemeClr>
                </a:solidFill>
                <a:effectLst>
                  <a:glow rad="139700">
                    <a:srgbClr val="FFFF00"/>
                  </a:glow>
                  <a:outerShdw blurRad="38100" dist="38100" dir="2700000" algn="tl">
                    <a:srgbClr val="000000">
                      <a:alpha val="43137"/>
                    </a:srgbClr>
                  </a:outerShdw>
                </a:effectLst>
              </a:rPr>
              <a:t>-</a:t>
            </a:r>
            <a:r>
              <a:rPr lang="fa-IR" dirty="0" smtClean="0">
                <a:solidFill>
                  <a:schemeClr val="accent1">
                    <a:lumMod val="75000"/>
                  </a:schemeClr>
                </a:solidFill>
                <a:effectLst>
                  <a:glow rad="139700">
                    <a:srgbClr val="FFFF00"/>
                  </a:glow>
                  <a:outerShdw blurRad="38100" dist="38100" dir="2700000" algn="tl">
                    <a:srgbClr val="000000">
                      <a:alpha val="43137"/>
                    </a:srgbClr>
                  </a:outerShdw>
                </a:effectLst>
              </a:rPr>
              <a:t>ولادت </a:t>
            </a:r>
            <a:r>
              <a:rPr lang="fa-IR" dirty="0">
                <a:solidFill>
                  <a:schemeClr val="accent1">
                    <a:lumMod val="75000"/>
                  </a:schemeClr>
                </a:solidFill>
                <a:effectLst>
                  <a:glow rad="139700">
                    <a:srgbClr val="FFFF00"/>
                  </a:glow>
                  <a:outerShdw blurRad="38100" dist="38100" dir="2700000" algn="tl">
                    <a:srgbClr val="000000">
                      <a:alpha val="43137"/>
                    </a:srgbClr>
                  </a:outerShdw>
                </a:effectLst>
              </a:rPr>
              <a:t>دردانه‌ای چنین که لطافتش یاس را، عظمتش کوه‌های استوار را، پاکی‌اش آیینه را و زلال بودنش آب هزار چشمه روان را به یاد </a:t>
            </a:r>
            <a:r>
              <a:rPr lang="fa-IR" dirty="0" smtClean="0">
                <a:solidFill>
                  <a:schemeClr val="accent1">
                    <a:lumMod val="75000"/>
                  </a:schemeClr>
                </a:solidFill>
                <a:effectLst>
                  <a:glow rad="139700">
                    <a:srgbClr val="FFFF00"/>
                  </a:glow>
                  <a:outerShdw blurRad="38100" dist="38100" dir="2700000" algn="tl">
                    <a:srgbClr val="000000">
                      <a:alpha val="43137"/>
                    </a:srgbClr>
                  </a:outerShdw>
                </a:effectLst>
              </a:rPr>
              <a:t>می‌آورد، به </a:t>
            </a:r>
            <a:r>
              <a:rPr lang="fa-IR" dirty="0">
                <a:solidFill>
                  <a:schemeClr val="accent1">
                    <a:lumMod val="75000"/>
                  </a:schemeClr>
                </a:solidFill>
                <a:effectLst>
                  <a:glow rad="139700">
                    <a:srgbClr val="FFFF00"/>
                  </a:glow>
                  <a:outerShdw blurRad="38100" dist="38100" dir="2700000" algn="tl">
                    <a:srgbClr val="000000">
                      <a:alpha val="43137"/>
                    </a:srgbClr>
                  </a:outerShdw>
                </a:effectLst>
              </a:rPr>
              <a:t>همه شیعیان تبریک عرض می‌کنیم</a:t>
            </a:r>
            <a:r>
              <a:rPr lang="fa-IR" dirty="0" smtClean="0">
                <a:solidFill>
                  <a:schemeClr val="accent1">
                    <a:lumMod val="75000"/>
                  </a:schemeClr>
                </a:solidFill>
                <a:effectLst>
                  <a:glow rad="139700">
                    <a:srgbClr val="FFFF00"/>
                  </a:glow>
                  <a:outerShdw blurRad="38100" dist="38100" dir="2700000" algn="tl">
                    <a:srgbClr val="000000">
                      <a:alpha val="43137"/>
                    </a:srgbClr>
                  </a:outerShdw>
                </a:effectLst>
              </a:rPr>
              <a:t>.</a:t>
            </a:r>
            <a:r>
              <a:rPr lang="fa-IR" dirty="0">
                <a:solidFill>
                  <a:schemeClr val="accent1">
                    <a:lumMod val="75000"/>
                  </a:schemeClr>
                </a:solidFill>
                <a:effectLst>
                  <a:glow rad="139700">
                    <a:srgbClr val="FFFF00"/>
                  </a:glow>
                  <a:outerShdw blurRad="38100" dist="38100" dir="2700000" algn="tl">
                    <a:srgbClr val="000000">
                      <a:alpha val="43137"/>
                    </a:srgbClr>
                  </a:outerShdw>
                </a:effectLst>
              </a:rPr>
              <a:t> </a:t>
            </a:r>
          </a:p>
          <a:p>
            <a:pPr algn="ctr" rtl="1" fontAlgn="base">
              <a:lnSpc>
                <a:spcPct val="250000"/>
              </a:lnSpc>
            </a:pPr>
            <a:r>
              <a:rPr lang="fa-IR" dirty="0" smtClean="0">
                <a:ln w="19050">
                  <a:solidFill>
                    <a:schemeClr val="accent1"/>
                  </a:solidFill>
                </a:ln>
                <a:solidFill>
                  <a:srgbClr val="FFFF00"/>
                </a:solidFill>
                <a:effectLst>
                  <a:outerShdw blurRad="38100" dist="38100" dir="2700000" algn="tl">
                    <a:srgbClr val="000000">
                      <a:alpha val="43137"/>
                    </a:srgbClr>
                  </a:outerShdw>
                </a:effectLst>
              </a:rPr>
              <a:t>✿ </a:t>
            </a:r>
            <a:r>
              <a:rPr lang="fa-IR" dirty="0" smtClean="0">
                <a:ln w="19050">
                  <a:solidFill>
                    <a:schemeClr val="accent3">
                      <a:lumMod val="75000"/>
                    </a:schemeClr>
                  </a:solidFill>
                </a:ln>
                <a:solidFill>
                  <a:srgbClr val="FFFF00"/>
                </a:solidFill>
                <a:effectLst>
                  <a:outerShdw blurRad="38100" dist="38100" dir="2700000" algn="tl">
                    <a:srgbClr val="000000">
                      <a:alpha val="43137"/>
                    </a:srgbClr>
                  </a:outerShdw>
                </a:effectLst>
              </a:rPr>
              <a:t>☆ </a:t>
            </a:r>
            <a:r>
              <a:rPr lang="fa-IR" dirty="0" smtClean="0">
                <a:ln w="19050">
                  <a:solidFill>
                    <a:schemeClr val="accent1"/>
                  </a:solidFill>
                </a:ln>
                <a:solidFill>
                  <a:srgbClr val="FFFF00"/>
                </a:solidFill>
                <a:effectLst>
                  <a:outerShdw blurRad="38100" dist="38100" dir="2700000" algn="tl">
                    <a:srgbClr val="000000">
                      <a:alpha val="43137"/>
                    </a:srgbClr>
                  </a:outerShdw>
                </a:effectLst>
              </a:rPr>
              <a:t>✿</a:t>
            </a:r>
            <a:r>
              <a:rPr lang="fa-IR" dirty="0">
                <a:solidFill>
                  <a:schemeClr val="accent1">
                    <a:lumMod val="75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285127393"/>
      </p:ext>
    </p:extLst>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652">
                                          <p:stCondLst>
                                            <p:cond delay="0"/>
                                          </p:stCondLst>
                                        </p:cTn>
                                        <p:tgtEl>
                                          <p:spTgt spid="4"/>
                                        </p:tgtEl>
                                      </p:cBhvr>
                                    </p:animEffect>
                                    <p:anim calcmode="lin" valueType="num">
                                      <p:cBhvr>
                                        <p:cTn id="8" dur="205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747"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747" tmFilter="0, 0; 0.125,0.2665; 0.25,0.4; 0.375,0.465; 0.5,0.5;  0.625,0.535; 0.75,0.6; 0.875,0.7335; 1,1">
                                          <p:stCondLst>
                                            <p:cond delay="747"/>
                                          </p:stCondLst>
                                        </p:cTn>
                                        <p:tgtEl>
                                          <p:spTgt spid="4"/>
                                        </p:tgtEl>
                                        <p:attrNameLst>
                                          <p:attrName>ppt_y</p:attrName>
                                        </p:attrNameLst>
                                      </p:cBhvr>
                                      <p:tavLst>
                                        <p:tav tm="0" fmla="#ppt_y-sin(pi*$)/9">
                                          <p:val>
                                            <p:fltVal val="0"/>
                                          </p:val>
                                        </p:tav>
                                        <p:tav tm="100000">
                                          <p:val>
                                            <p:fltVal val="1"/>
                                          </p:val>
                                        </p:tav>
                                      </p:tavLst>
                                    </p:anim>
                                    <p:anim calcmode="lin" valueType="num">
                                      <p:cBhvr>
                                        <p:cTn id="11" dur="373" tmFilter="0, 0; 0.125,0.2665; 0.25,0.4; 0.375,0.465; 0.5,0.5;  0.625,0.535; 0.75,0.6; 0.875,0.7335; 1,1">
                                          <p:stCondLst>
                                            <p:cond delay="1490"/>
                                          </p:stCondLst>
                                        </p:cTn>
                                        <p:tgtEl>
                                          <p:spTgt spid="4"/>
                                        </p:tgtEl>
                                        <p:attrNameLst>
                                          <p:attrName>ppt_y</p:attrName>
                                        </p:attrNameLst>
                                      </p:cBhvr>
                                      <p:tavLst>
                                        <p:tav tm="0" fmla="#ppt_y-sin(pi*$)/27">
                                          <p:val>
                                            <p:fltVal val="0"/>
                                          </p:val>
                                        </p:tav>
                                        <p:tav tm="100000">
                                          <p:val>
                                            <p:fltVal val="1"/>
                                          </p:val>
                                        </p:tav>
                                      </p:tavLst>
                                    </p:anim>
                                    <p:anim calcmode="lin" valueType="num">
                                      <p:cBhvr>
                                        <p:cTn id="12" dur="185" tmFilter="0, 0; 0.125,0.2665; 0.25,0.4; 0.375,0.465; 0.5,0.5;  0.625,0.535; 0.75,0.6; 0.875,0.7335; 1,1">
                                          <p:stCondLst>
                                            <p:cond delay="1863"/>
                                          </p:stCondLst>
                                        </p:cTn>
                                        <p:tgtEl>
                                          <p:spTgt spid="4"/>
                                        </p:tgtEl>
                                        <p:attrNameLst>
                                          <p:attrName>ppt_y</p:attrName>
                                        </p:attrNameLst>
                                      </p:cBhvr>
                                      <p:tavLst>
                                        <p:tav tm="0" fmla="#ppt_y-sin(pi*$)/81">
                                          <p:val>
                                            <p:fltVal val="0"/>
                                          </p:val>
                                        </p:tav>
                                        <p:tav tm="100000">
                                          <p:val>
                                            <p:fltVal val="1"/>
                                          </p:val>
                                        </p:tav>
                                      </p:tavLst>
                                    </p:anim>
                                    <p:animScale>
                                      <p:cBhvr>
                                        <p:cTn id="13" dur="29">
                                          <p:stCondLst>
                                            <p:cond delay="731"/>
                                          </p:stCondLst>
                                        </p:cTn>
                                        <p:tgtEl>
                                          <p:spTgt spid="4"/>
                                        </p:tgtEl>
                                      </p:cBhvr>
                                      <p:to x="100000" y="60000"/>
                                    </p:animScale>
                                    <p:animScale>
                                      <p:cBhvr>
                                        <p:cTn id="14" dur="187" decel="50000">
                                          <p:stCondLst>
                                            <p:cond delay="761"/>
                                          </p:stCondLst>
                                        </p:cTn>
                                        <p:tgtEl>
                                          <p:spTgt spid="4"/>
                                        </p:tgtEl>
                                      </p:cBhvr>
                                      <p:to x="100000" y="100000"/>
                                    </p:animScale>
                                    <p:animScale>
                                      <p:cBhvr>
                                        <p:cTn id="15" dur="29">
                                          <p:stCondLst>
                                            <p:cond delay="1476"/>
                                          </p:stCondLst>
                                        </p:cTn>
                                        <p:tgtEl>
                                          <p:spTgt spid="4"/>
                                        </p:tgtEl>
                                      </p:cBhvr>
                                      <p:to x="100000" y="80000"/>
                                    </p:animScale>
                                    <p:animScale>
                                      <p:cBhvr>
                                        <p:cTn id="16" dur="187" decel="50000">
                                          <p:stCondLst>
                                            <p:cond delay="1505"/>
                                          </p:stCondLst>
                                        </p:cTn>
                                        <p:tgtEl>
                                          <p:spTgt spid="4"/>
                                        </p:tgtEl>
                                      </p:cBhvr>
                                      <p:to x="100000" y="100000"/>
                                    </p:animScale>
                                    <p:animScale>
                                      <p:cBhvr>
                                        <p:cTn id="17" dur="29">
                                          <p:stCondLst>
                                            <p:cond delay="1847"/>
                                          </p:stCondLst>
                                        </p:cTn>
                                        <p:tgtEl>
                                          <p:spTgt spid="4"/>
                                        </p:tgtEl>
                                      </p:cBhvr>
                                      <p:to x="100000" y="90000"/>
                                    </p:animScale>
                                    <p:animScale>
                                      <p:cBhvr>
                                        <p:cTn id="18" dur="187" decel="50000">
                                          <p:stCondLst>
                                            <p:cond delay="1876"/>
                                          </p:stCondLst>
                                        </p:cTn>
                                        <p:tgtEl>
                                          <p:spTgt spid="4"/>
                                        </p:tgtEl>
                                      </p:cBhvr>
                                      <p:to x="100000" y="100000"/>
                                    </p:animScale>
                                    <p:animScale>
                                      <p:cBhvr>
                                        <p:cTn id="19" dur="29">
                                          <p:stCondLst>
                                            <p:cond delay="2034"/>
                                          </p:stCondLst>
                                        </p:cTn>
                                        <p:tgtEl>
                                          <p:spTgt spid="4"/>
                                        </p:tgtEl>
                                      </p:cBhvr>
                                      <p:to x="100000" y="95000"/>
                                    </p:animScale>
                                    <p:animScale>
                                      <p:cBhvr>
                                        <p:cTn id="20" dur="187" decel="50000">
                                          <p:stCondLst>
                                            <p:cond delay="2063"/>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41" y="368254"/>
            <a:ext cx="4734220" cy="60677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460" y="1452825"/>
            <a:ext cx="4856441" cy="4856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6299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398" y="653142"/>
            <a:ext cx="7677089" cy="59486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88560">
            <a:off x="415855" y="689499"/>
            <a:ext cx="4286250" cy="3219450"/>
          </a:xfrm>
          <a:prstGeom prst="rect">
            <a:avLst/>
          </a:prstGeom>
        </p:spPr>
      </p:pic>
    </p:spTree>
    <p:extLst>
      <p:ext uri="{BB962C8B-B14F-4D97-AF65-F5344CB8AC3E}">
        <p14:creationId xmlns:p14="http://schemas.microsoft.com/office/powerpoint/2010/main" val="23136673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5" presetClass="exit" presetSubtype="0" fill="hold" nodeType="clickEffect">
                                  <p:stCondLst>
                                    <p:cond delay="0"/>
                                  </p:stCondLst>
                                  <p:childTnLst>
                                    <p:animEffect transition="out" filter="fade">
                                      <p:cBhvr>
                                        <p:cTn id="11" dur="2000"/>
                                        <p:tgtEl>
                                          <p:spTgt spid="6"/>
                                        </p:tgtEl>
                                      </p:cBhvr>
                                    </p:animEffect>
                                    <p:anim calcmode="lin" valueType="num">
                                      <p:cBhvr>
                                        <p:cTn id="12"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6"/>
                                        </p:tgtEl>
                                        <p:attrNameLst>
                                          <p:attrName>ppt_h</p:attrName>
                                        </p:attrNameLst>
                                      </p:cBhvr>
                                      <p:tavLst>
                                        <p:tav tm="0">
                                          <p:val>
                                            <p:strVal val="ppt_h"/>
                                          </p:val>
                                        </p:tav>
                                        <p:tav tm="100000">
                                          <p:val>
                                            <p:strVal val="ppt_h"/>
                                          </p:val>
                                        </p:tav>
                                      </p:tavLst>
                                    </p:anim>
                                    <p:set>
                                      <p:cBhvr>
                                        <p:cTn id="1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Cherry blossom nature presentation (widescreen)</Template>
  <TotalTime>99</TotalTime>
  <Words>119</Words>
  <Application>Microsoft Office PowerPoint</Application>
  <PresentationFormat>Widescreen</PresentationFormat>
  <Paragraphs>2</Paragraphs>
  <Slides>7</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Cambria</vt:lpstr>
      <vt:lpstr>Tahoma</vt:lpstr>
      <vt:lpstr>Cherry Blossom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 AS</dc:creator>
  <cp:lastModifiedBy>computer AS</cp:lastModifiedBy>
  <cp:revision>9</cp:revision>
  <dcterms:created xsi:type="dcterms:W3CDTF">2021-12-10T07:45:57Z</dcterms:created>
  <dcterms:modified xsi:type="dcterms:W3CDTF">2021-12-10T09:25:09Z</dcterms:modified>
</cp:coreProperties>
</file>