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CCFF"/>
    <a:srgbClr val="FF66CC"/>
    <a:srgbClr val="DBAFD5"/>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6" d="100"/>
          <a:sy n="86" d="100"/>
        </p:scale>
        <p:origin x="114"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F5DBFB-9AD7-4886-B561-77484FBDA3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CB0C40E7-6B82-4E40-9BDC-A731967F39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F9234A5B-02E5-47AD-82F7-9A3795E5A103}"/>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A4BA6077-FF1A-4459-A3B1-5672FF87F1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6576453-DEB3-4DE6-B43E-88C16486DC46}"/>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80975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3DBC15-EB50-4A9E-B2B2-325CABCC36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3CA79A3E-559E-4BC2-B44A-05EC760EF9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6425809-1498-4F5F-802A-1509969E9D94}"/>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3E7D5831-AB24-4BC6-A851-A4410F19C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082F612-7C50-4105-B69C-C44801ACF454}"/>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284594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9F5FD66-747C-456F-83D7-C5182D9157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A52114A-6E2C-46A1-89BD-0B87D5A67B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B6A377E-07E0-4B19-93B0-A6D4A17A43E6}"/>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20BFD67D-EB5A-4942-9629-9EB01CD5AB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5A26020-EA14-483C-AAAD-5C998E9570B4}"/>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3118038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8A5290-DE4A-4876-BC80-490CE977CB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C4CDB82-B68F-4045-87E7-1AA4527FD8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620AEFA-F577-4AB5-B87D-D0741D1491C9}"/>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54144B72-CDA6-4320-AE57-58F818B0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81160EE-B0CB-42F3-A153-D8B786D44C15}"/>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12228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3B2630-93D4-4AC0-AA76-B303855264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FF9B06D5-98E8-4207-8953-826EC4C50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F360505-4498-4757-A0E7-9632FE579240}"/>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EB2D7B71-3353-4330-ACF4-9118CA54B9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5E1C4D4-BFC3-48C1-85B3-5CD0BDEB94E8}"/>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3226780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324BB2-CCD0-498E-A3CF-CCC51ED5B0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DDBA513-4646-426F-97BA-069B1320D4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300D7FAE-EF43-43EA-8280-09A8A5149E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C85EA9F-0741-4D57-98C7-E96765F4C072}"/>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6" name="Footer Placeholder 5">
            <a:extLst>
              <a:ext uri="{FF2B5EF4-FFF2-40B4-BE49-F238E27FC236}">
                <a16:creationId xmlns:a16="http://schemas.microsoft.com/office/drawing/2014/main" xmlns="" id="{6FAB920B-D6A1-4BAB-A6B0-1304B90F38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86274DD-F16C-4C34-9675-D14A7874A721}"/>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419303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DB8CA4-458F-439F-A8C9-E16E204F19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FB097B85-6DDF-4F5D-91C1-CD86B9D9DE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4B25A27-018B-4F60-97F8-A1FC720760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7C18BF6A-C021-455A-A8BA-0E0B092895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5FD7D0F-35D4-42A7-97E8-ECD596AA09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FD63975-8C57-442D-8F4C-765840CB17DB}"/>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8" name="Footer Placeholder 7">
            <a:extLst>
              <a:ext uri="{FF2B5EF4-FFF2-40B4-BE49-F238E27FC236}">
                <a16:creationId xmlns:a16="http://schemas.microsoft.com/office/drawing/2014/main" xmlns="" id="{60EAE9A4-56AE-45D2-AFC5-9540BD6231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B6FCFFC-7298-4584-A985-5E76EBCE11AB}"/>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194362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541C67-AE1E-4F36-A475-8ED56B5B7C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FECDBE84-D73B-4B2F-92EF-A572D162EE9A}"/>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4" name="Footer Placeholder 3">
            <a:extLst>
              <a:ext uri="{FF2B5EF4-FFF2-40B4-BE49-F238E27FC236}">
                <a16:creationId xmlns:a16="http://schemas.microsoft.com/office/drawing/2014/main" xmlns="" id="{2CAD9FD4-7599-4586-A0B3-5AE8E8F508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362BF47-1753-43D0-88EB-68461CA14471}"/>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624450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47AA694-72A8-4731-96C5-F7E9B5B3714D}"/>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3" name="Footer Placeholder 2">
            <a:extLst>
              <a:ext uri="{FF2B5EF4-FFF2-40B4-BE49-F238E27FC236}">
                <a16:creationId xmlns:a16="http://schemas.microsoft.com/office/drawing/2014/main" xmlns="" id="{F8E24E5E-DCF0-4F84-A712-6477025EAB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0D7AAE1-4A56-4645-A0C6-999121AC7EDB}"/>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16620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45B1A1-6EAF-4842-A360-7092BE52A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8D2D888E-5063-4CDA-B405-2BDC23260A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54E9523-EA9F-4C04-BA7A-748D3FDAF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3D16BB2-C798-4BB6-9E04-225323BC1027}"/>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6" name="Footer Placeholder 5">
            <a:extLst>
              <a:ext uri="{FF2B5EF4-FFF2-40B4-BE49-F238E27FC236}">
                <a16:creationId xmlns:a16="http://schemas.microsoft.com/office/drawing/2014/main" xmlns="" id="{1E5AFD1D-3A23-416A-B89C-BD3636A4E5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84B274B-13D1-4D74-AE6C-BD4873DFCC17}"/>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3966557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42CE19-0001-4DAE-B96D-3E2DB1F284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22F49E2-2F94-4225-B892-CEC6089A61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633FC39-5E58-46A6-A162-2D84E62CF3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CCE0DFE-B887-4D18-B106-2EAC4F1276B9}"/>
              </a:ext>
            </a:extLst>
          </p:cNvPr>
          <p:cNvSpPr>
            <a:spLocks noGrp="1"/>
          </p:cNvSpPr>
          <p:nvPr>
            <p:ph type="dt" sz="half" idx="10"/>
          </p:nvPr>
        </p:nvSpPr>
        <p:spPr/>
        <p:txBody>
          <a:bodyPr/>
          <a:lstStyle/>
          <a:p>
            <a:fld id="{8FBEA2BB-01E8-4913-BC3E-3D066216110C}" type="datetimeFigureOut">
              <a:rPr lang="en-US" smtClean="0"/>
              <a:t>6/6/2022</a:t>
            </a:fld>
            <a:endParaRPr lang="en-US"/>
          </a:p>
        </p:txBody>
      </p:sp>
      <p:sp>
        <p:nvSpPr>
          <p:cNvPr id="6" name="Footer Placeholder 5">
            <a:extLst>
              <a:ext uri="{FF2B5EF4-FFF2-40B4-BE49-F238E27FC236}">
                <a16:creationId xmlns:a16="http://schemas.microsoft.com/office/drawing/2014/main" xmlns="" id="{82DC9E9E-7401-4C6C-81B7-4A4D685F00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9DD736B-5FFD-40CC-A164-471DB17C1ABE}"/>
              </a:ext>
            </a:extLst>
          </p:cNvPr>
          <p:cNvSpPr>
            <a:spLocks noGrp="1"/>
          </p:cNvSpPr>
          <p:nvPr>
            <p:ph type="sldNum" sz="quarter" idx="12"/>
          </p:nvPr>
        </p:nvSpPr>
        <p:spPr/>
        <p:txBody>
          <a:bodyPr/>
          <a:lstStyle/>
          <a:p>
            <a:fld id="{987A1F0E-3AD3-4644-A83E-C265DC4EC4F1}" type="slidenum">
              <a:rPr lang="en-US" smtClean="0"/>
              <a:t>‹#›</a:t>
            </a:fld>
            <a:endParaRPr lang="en-US"/>
          </a:p>
        </p:txBody>
      </p:sp>
    </p:spTree>
    <p:extLst>
      <p:ext uri="{BB962C8B-B14F-4D97-AF65-F5344CB8AC3E}">
        <p14:creationId xmlns:p14="http://schemas.microsoft.com/office/powerpoint/2010/main" val="211750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BAFD5"/>
            </a:gs>
            <a:gs pos="96000">
              <a:srgbClr val="FFCCFF"/>
            </a:gs>
            <a:gs pos="100000">
              <a:srgbClr val="FFCCF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069D491-4CD0-4561-AD7F-859082085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F3ED4AE-8F8D-4477-9CB9-7B8334BF00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771C82B-6EDB-4F74-84A9-0D50932FE3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BEA2BB-01E8-4913-BC3E-3D066216110C}" type="datetimeFigureOut">
              <a:rPr lang="en-US" smtClean="0"/>
              <a:t>6/6/2022</a:t>
            </a:fld>
            <a:endParaRPr lang="en-US"/>
          </a:p>
        </p:txBody>
      </p:sp>
      <p:sp>
        <p:nvSpPr>
          <p:cNvPr id="5" name="Footer Placeholder 4">
            <a:extLst>
              <a:ext uri="{FF2B5EF4-FFF2-40B4-BE49-F238E27FC236}">
                <a16:creationId xmlns:a16="http://schemas.microsoft.com/office/drawing/2014/main" xmlns="" id="{FCC62EA6-E36C-4A16-B96E-5B43F874DF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22D9563-0123-4383-8C88-C4CD29200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7A1F0E-3AD3-4644-A83E-C265DC4EC4F1}" type="slidenum">
              <a:rPr lang="en-US" smtClean="0"/>
              <a:t>‹#›</a:t>
            </a:fld>
            <a:endParaRPr lang="en-US"/>
          </a:p>
        </p:txBody>
      </p:sp>
    </p:spTree>
    <p:extLst>
      <p:ext uri="{BB962C8B-B14F-4D97-AF65-F5344CB8AC3E}">
        <p14:creationId xmlns:p14="http://schemas.microsoft.com/office/powerpoint/2010/main" val="3681376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xmlns="" id="{5DAFB8BD-091A-4749-8CD2-D5C45F00A51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2" name="Title 1">
            <a:extLst>
              <a:ext uri="{FF2B5EF4-FFF2-40B4-BE49-F238E27FC236}">
                <a16:creationId xmlns:a16="http://schemas.microsoft.com/office/drawing/2014/main" xmlns="" id="{49A9BC76-9D90-46DB-A140-BADCC72C9F3B}"/>
              </a:ext>
            </a:extLst>
          </p:cNvPr>
          <p:cNvSpPr>
            <a:spLocks noGrp="1"/>
          </p:cNvSpPr>
          <p:nvPr>
            <p:ph type="title"/>
          </p:nvPr>
        </p:nvSpPr>
        <p:spPr/>
        <p:txBody>
          <a:bodyPr/>
          <a:lstStyle/>
          <a:p>
            <a:pPr algn="ctr"/>
            <a:r>
              <a:rPr lang="fa-IR" dirty="0">
                <a:solidFill>
                  <a:srgbClr val="FF3399"/>
                </a:solidFill>
                <a:cs typeface="B Baran" panose="00000400000000000000" pitchFamily="2" charset="-78"/>
              </a:rPr>
              <a:t>به نام خدا </a:t>
            </a:r>
            <a:endParaRPr lang="en-US" dirty="0">
              <a:solidFill>
                <a:srgbClr val="FF3399"/>
              </a:solidFill>
              <a:cs typeface="B Baran" panose="00000400000000000000" pitchFamily="2" charset="-78"/>
            </a:endParaRPr>
          </a:p>
        </p:txBody>
      </p:sp>
      <p:sp>
        <p:nvSpPr>
          <p:cNvPr id="8" name="TextBox 7">
            <a:extLst>
              <a:ext uri="{FF2B5EF4-FFF2-40B4-BE49-F238E27FC236}">
                <a16:creationId xmlns:a16="http://schemas.microsoft.com/office/drawing/2014/main" xmlns="" id="{72AE9753-4C52-4799-9B23-EB3B1D2A4B72}"/>
              </a:ext>
            </a:extLst>
          </p:cNvPr>
          <p:cNvSpPr txBox="1"/>
          <p:nvPr/>
        </p:nvSpPr>
        <p:spPr>
          <a:xfrm>
            <a:off x="3155949" y="2289185"/>
            <a:ext cx="5880100" cy="1323439"/>
          </a:xfrm>
          <a:prstGeom prst="rect">
            <a:avLst/>
          </a:prstGeom>
          <a:noFill/>
        </p:spPr>
        <p:txBody>
          <a:bodyPr wrap="square" rtlCol="0">
            <a:spAutoFit/>
          </a:bodyPr>
          <a:lstStyle/>
          <a:p>
            <a:pPr algn="r" rtl="1"/>
            <a:r>
              <a:rPr lang="fa-IR" sz="4000" dirty="0">
                <a:solidFill>
                  <a:srgbClr val="FF66CC"/>
                </a:solidFill>
                <a:cs typeface="B Baran" panose="00000400000000000000" pitchFamily="2" charset="-78"/>
              </a:rPr>
              <a:t>تماتیک رایانه </a:t>
            </a:r>
            <a:br>
              <a:rPr lang="fa-IR" sz="4000" dirty="0">
                <a:solidFill>
                  <a:srgbClr val="FF66CC"/>
                </a:solidFill>
                <a:cs typeface="B Baran" panose="00000400000000000000" pitchFamily="2" charset="-78"/>
              </a:rPr>
            </a:br>
            <a:r>
              <a:rPr lang="fa-IR" sz="4000" dirty="0">
                <a:solidFill>
                  <a:srgbClr val="FF66CC"/>
                </a:solidFill>
                <a:cs typeface="B Baran" panose="00000400000000000000" pitchFamily="2" charset="-78"/>
              </a:rPr>
              <a:t>ضحی آزادی </a:t>
            </a:r>
            <a:endParaRPr lang="en-US" sz="4000" dirty="0">
              <a:solidFill>
                <a:srgbClr val="FF66CC"/>
              </a:solidFill>
              <a:cs typeface="B Baran" panose="00000400000000000000" pitchFamily="2" charset="-78"/>
            </a:endParaRPr>
          </a:p>
        </p:txBody>
      </p:sp>
    </p:spTree>
    <p:extLst>
      <p:ext uri="{BB962C8B-B14F-4D97-AF65-F5344CB8AC3E}">
        <p14:creationId xmlns:p14="http://schemas.microsoft.com/office/powerpoint/2010/main" val="3089746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9B4BAE-6042-44EB-88C0-E636BE459C7C}"/>
              </a:ext>
            </a:extLst>
          </p:cNvPr>
          <p:cNvSpPr>
            <a:spLocks noGrp="1"/>
          </p:cNvSpPr>
          <p:nvPr>
            <p:ph type="ctrTitle"/>
          </p:nvPr>
        </p:nvSpPr>
        <p:spPr>
          <a:xfrm>
            <a:off x="2268312" y="1881414"/>
            <a:ext cx="9704614" cy="4118429"/>
          </a:xfrm>
        </p:spPr>
        <p:txBody>
          <a:bodyPr>
            <a:noAutofit/>
          </a:bodyPr>
          <a:lstStyle/>
          <a:p>
            <a:pPr algn="just" rtl="1">
              <a:lnSpc>
                <a:spcPct val="100000"/>
              </a:lnSpc>
            </a:pPr>
            <a:r>
              <a:rPr lang="fa-IR" sz="3200" dirty="0">
                <a:solidFill>
                  <a:schemeClr val="accent1">
                    <a:lumMod val="75000"/>
                  </a:schemeClr>
                </a:solidFill>
                <a:cs typeface="B Baran" panose="00000400000000000000" pitchFamily="2" charset="-78"/>
              </a:rPr>
              <a:t>من اگر در داستان بودم دوست داشتم خصوصیات یک دختر با</a:t>
            </a:r>
            <a:br>
              <a:rPr lang="fa-IR" sz="3200" dirty="0">
                <a:solidFill>
                  <a:schemeClr val="accent1">
                    <a:lumMod val="75000"/>
                  </a:schemeClr>
                </a:solidFill>
                <a:cs typeface="B Baran" panose="00000400000000000000" pitchFamily="2" charset="-78"/>
              </a:rPr>
            </a:br>
            <a:r>
              <a:rPr lang="fa-IR" sz="3200" dirty="0">
                <a:solidFill>
                  <a:schemeClr val="accent1">
                    <a:lumMod val="75000"/>
                  </a:schemeClr>
                </a:solidFill>
                <a:cs typeface="B Baran" panose="00000400000000000000" pitchFamily="2" charset="-78"/>
              </a:rPr>
              <a:t>ایمان و با حجاب در عین حال ورزشکار و هنرمند را داشته</a:t>
            </a:r>
            <a:br>
              <a:rPr lang="fa-IR" sz="3200" dirty="0">
                <a:solidFill>
                  <a:schemeClr val="accent1">
                    <a:lumMod val="75000"/>
                  </a:schemeClr>
                </a:solidFill>
                <a:cs typeface="B Baran" panose="00000400000000000000" pitchFamily="2" charset="-78"/>
              </a:rPr>
            </a:br>
            <a:r>
              <a:rPr lang="fa-IR" sz="3200" dirty="0">
                <a:solidFill>
                  <a:schemeClr val="accent1">
                    <a:lumMod val="75000"/>
                  </a:schemeClr>
                </a:solidFill>
                <a:cs typeface="B Baran" panose="00000400000000000000" pitchFamily="2" charset="-78"/>
              </a:rPr>
              <a:t>باشم. زیرا من فکر می کنم یک دختر مسلمان باید در</a:t>
            </a:r>
            <a:br>
              <a:rPr lang="fa-IR" sz="3200" dirty="0">
                <a:solidFill>
                  <a:schemeClr val="accent1">
                    <a:lumMod val="75000"/>
                  </a:schemeClr>
                </a:solidFill>
                <a:cs typeface="B Baran" panose="00000400000000000000" pitchFamily="2" charset="-78"/>
              </a:rPr>
            </a:br>
            <a:r>
              <a:rPr lang="fa-IR" sz="3200" dirty="0">
                <a:solidFill>
                  <a:schemeClr val="accent1">
                    <a:lumMod val="75000"/>
                  </a:schemeClr>
                </a:solidFill>
                <a:cs typeface="B Baran" panose="00000400000000000000" pitchFamily="2" charset="-78"/>
              </a:rPr>
              <a:t>زمینه های ورزشی و هنر حرفی برای گفتن داشته باشد. در</a:t>
            </a:r>
            <a:br>
              <a:rPr lang="fa-IR" sz="3200" dirty="0">
                <a:solidFill>
                  <a:schemeClr val="accent1">
                    <a:lumMod val="75000"/>
                  </a:schemeClr>
                </a:solidFill>
                <a:cs typeface="B Baran" panose="00000400000000000000" pitchFamily="2" charset="-78"/>
              </a:rPr>
            </a:br>
            <a:r>
              <a:rPr lang="fa-IR" sz="3200" dirty="0">
                <a:solidFill>
                  <a:schemeClr val="accent1">
                    <a:lumMod val="75000"/>
                  </a:schemeClr>
                </a:solidFill>
                <a:cs typeface="B Baran" panose="00000400000000000000" pitchFamily="2" charset="-78"/>
              </a:rPr>
              <a:t>زنگ های ورزش اگردوستانم حرکت های ورزشی را اشتباه</a:t>
            </a:r>
            <a:br>
              <a:rPr lang="fa-IR" sz="3200" dirty="0">
                <a:solidFill>
                  <a:schemeClr val="accent1">
                    <a:lumMod val="75000"/>
                  </a:schemeClr>
                </a:solidFill>
                <a:cs typeface="B Baran" panose="00000400000000000000" pitchFamily="2" charset="-78"/>
              </a:rPr>
            </a:br>
            <a:r>
              <a:rPr lang="fa-IR" sz="3200" dirty="0">
                <a:solidFill>
                  <a:schemeClr val="accent1">
                    <a:lumMod val="75000"/>
                  </a:schemeClr>
                </a:solidFill>
                <a:cs typeface="B Baran" panose="00000400000000000000" pitchFamily="2" charset="-78"/>
              </a:rPr>
              <a:t>بزنند درست آن حرکت را به آنها یاد می دادم ودوستانم را با خودم به کالس های ورزشی دیگر می بردم. </a:t>
            </a:r>
            <a:r>
              <a:rPr lang="fa-IR" sz="3200" dirty="0">
                <a:solidFill>
                  <a:srgbClr val="FF0066"/>
                </a:solidFill>
                <a:cs typeface="B Baran" panose="00000400000000000000" pitchFamily="2" charset="-78"/>
              </a:rPr>
              <a:t/>
            </a:r>
            <a:br>
              <a:rPr lang="fa-IR" sz="3200" dirty="0">
                <a:solidFill>
                  <a:srgbClr val="FF0066"/>
                </a:solidFill>
                <a:cs typeface="B Baran" panose="00000400000000000000" pitchFamily="2" charset="-78"/>
              </a:rPr>
            </a:br>
            <a:endParaRPr lang="en-US" sz="3200" dirty="0">
              <a:solidFill>
                <a:srgbClr val="FF0066"/>
              </a:solidFill>
              <a:cs typeface="B Baran" panose="00000400000000000000" pitchFamily="2" charset="-78"/>
            </a:endParaRPr>
          </a:p>
        </p:txBody>
      </p:sp>
      <p:pic>
        <p:nvPicPr>
          <p:cNvPr id="7" name="Picture 6">
            <a:extLst>
              <a:ext uri="{FF2B5EF4-FFF2-40B4-BE49-F238E27FC236}">
                <a16:creationId xmlns:a16="http://schemas.microsoft.com/office/drawing/2014/main" xmlns="" id="{FB443EB6-A901-4E7B-AA5C-9C965B5FA987}"/>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9877" b="89815" l="6444" r="90000">
                        <a14:foregroundMark x1="8667" y1="52778" x2="8667" y2="52778"/>
                        <a14:foregroundMark x1="10222" y1="69136" x2="10222" y2="69136"/>
                        <a14:foregroundMark x1="12222" y1="64815" x2="12222" y2="64815"/>
                        <a14:foregroundMark x1="6444" y1="64198" x2="6444" y2="64198"/>
                        <a14:foregroundMark x1="62889" y1="36728" x2="62889" y2="36728"/>
                        <a14:foregroundMark x1="17556" y1="33025" x2="17556" y2="33025"/>
                      </a14:backgroundRemoval>
                    </a14:imgEffect>
                  </a14:imgLayer>
                </a14:imgProps>
              </a:ext>
              <a:ext uri="{28A0092B-C50C-407E-A947-70E740481C1C}">
                <a14:useLocalDpi xmlns:a14="http://schemas.microsoft.com/office/drawing/2010/main" val="0"/>
              </a:ext>
            </a:extLst>
          </a:blip>
          <a:stretch>
            <a:fillRect/>
          </a:stretch>
        </p:blipFill>
        <p:spPr>
          <a:xfrm>
            <a:off x="88900" y="-241336"/>
            <a:ext cx="4180467" cy="300993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14296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86E61B46-5C8D-4E22-A8CF-DBE314D29970}"/>
              </a:ext>
            </a:extLst>
          </p:cNvPr>
          <p:cNvSpPr>
            <a:spLocks noGrp="1"/>
          </p:cNvSpPr>
          <p:nvPr>
            <p:ph idx="1"/>
          </p:nvPr>
        </p:nvSpPr>
        <p:spPr>
          <a:xfrm>
            <a:off x="1279071" y="649968"/>
            <a:ext cx="10515600" cy="4351338"/>
          </a:xfrm>
        </p:spPr>
        <p:txBody>
          <a:bodyPr>
            <a:normAutofit lnSpcReduction="10000"/>
          </a:bodyPr>
          <a:lstStyle/>
          <a:p>
            <a:pPr algn="r" rtl="1">
              <a:lnSpc>
                <a:spcPct val="150000"/>
              </a:lnSpc>
            </a:pPr>
            <a:r>
              <a:rPr lang="fa-IR" sz="3200" dirty="0">
                <a:solidFill>
                  <a:schemeClr val="accent1">
                    <a:lumMod val="75000"/>
                  </a:schemeClr>
                </a:solidFill>
                <a:cs typeface="B Baran" panose="00000400000000000000" pitchFamily="2" charset="-78"/>
              </a:rPr>
              <a:t>آنها را با روش های جذابی به حجاب دعوت می کردم جوری که هم خودشان حجاب را دوست داشته باشند و هم دیگران را به حجاب دعوت کنند. در زمینه های هنری آنها را در هر رشته هنری که دوست دارند راهنمایی می کردم تا بتوانند یک دختر مسمان کامل باشند. پس اگر ما دختران کاملی باشیم می توانیم روی دیگران هم تاثیری بگذاریم و من برای همه اگر این زنجیره ادامه پیدا بکند. کل کشور انسان های کامل و موثری می شدند.</a:t>
            </a:r>
            <a:endParaRPr lang="en-US" sz="3200" dirty="0">
              <a:solidFill>
                <a:schemeClr val="accent1">
                  <a:lumMod val="75000"/>
                </a:schemeClr>
              </a:solidFill>
              <a:cs typeface="B Baran" panose="00000400000000000000" pitchFamily="2" charset="-78"/>
            </a:endParaRPr>
          </a:p>
        </p:txBody>
      </p:sp>
      <p:pic>
        <p:nvPicPr>
          <p:cNvPr id="9" name="Picture 8">
            <a:extLst>
              <a:ext uri="{FF2B5EF4-FFF2-40B4-BE49-F238E27FC236}">
                <a16:creationId xmlns:a16="http://schemas.microsoft.com/office/drawing/2014/main" xmlns="" id="{4350615D-30C9-4127-8390-33D40478B875}"/>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7667" l="1833" r="90000">
                        <a14:foregroundMark x1="35833" y1="96333" x2="35833" y2="96333"/>
                        <a14:foregroundMark x1="33667" y1="96333" x2="33667" y2="96333"/>
                        <a14:foregroundMark x1="14500" y1="88500" x2="14500" y2="88500"/>
                        <a14:foregroundMark x1="7000" y1="90500" x2="7000" y2="90500"/>
                        <a14:foregroundMark x1="7000" y1="90500" x2="7000" y2="90500"/>
                        <a14:foregroundMark x1="7667" y1="89500" x2="7667" y2="89500"/>
                        <a14:foregroundMark x1="11000" y1="96500" x2="11000" y2="96500"/>
                        <a14:foregroundMark x1="11000" y1="96500" x2="11000" y2="96500"/>
                        <a14:foregroundMark x1="17333" y1="97667" x2="17333" y2="97667"/>
                        <a14:foregroundMark x1="17333" y1="97167" x2="1833" y2="96333"/>
                        <a14:foregroundMark x1="68833" y1="62333" x2="68833" y2="62333"/>
                        <a14:foregroundMark x1="68833" y1="62333" x2="63333" y2="72333"/>
                        <a14:foregroundMark x1="63333" y1="72333" x2="63667" y2="73500"/>
                        <a14:foregroundMark x1="59667" y1="56833" x2="68500" y2="59167"/>
                        <a14:foregroundMark x1="57833" y1="62000" x2="61333" y2="64833"/>
                        <a14:foregroundMark x1="64833" y1="68500" x2="63333" y2="76500"/>
                      </a14:backgroundRemoval>
                    </a14:imgEffect>
                  </a14:imgLayer>
                </a14:imgProps>
              </a:ext>
              <a:ext uri="{28A0092B-C50C-407E-A947-70E740481C1C}">
                <a14:useLocalDpi xmlns:a14="http://schemas.microsoft.com/office/drawing/2010/main" val="0"/>
              </a:ext>
            </a:extLst>
          </a:blip>
          <a:stretch>
            <a:fillRect/>
          </a:stretch>
        </p:blipFill>
        <p:spPr>
          <a:xfrm>
            <a:off x="0" y="3429000"/>
            <a:ext cx="3429000" cy="3429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2303188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103</Words>
  <Application>Microsoft Office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B Baran</vt:lpstr>
      <vt:lpstr>Calibri</vt:lpstr>
      <vt:lpstr>Calibri Light</vt:lpstr>
      <vt:lpstr>Office Theme</vt:lpstr>
      <vt:lpstr>به نام خدا </vt:lpstr>
      <vt:lpstr>من اگر در داستان بودم دوست داشتم خصوصیات یک دختر با ایمان و با حجاب در عین حال ورزشکار و هنرمند را داشته باشم. زیرا من فکر می کنم یک دختر مسلمان باید در زمینه های ورزشی و هنر حرفی برای گفتن داشته باشد. در زنگ های ورزش اگردوستانم حرکت های ورزشی را اشتباه بزنند درست آن حرکت را به آنها یاد می دادم ودوستانم را با خودم به کالس های ورزشی دیگر می بردم.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dc:title>
  <dc:creator>Windows User</dc:creator>
  <cp:lastModifiedBy>kavosh</cp:lastModifiedBy>
  <cp:revision>2</cp:revision>
  <dcterms:created xsi:type="dcterms:W3CDTF">2022-01-05T12:39:58Z</dcterms:created>
  <dcterms:modified xsi:type="dcterms:W3CDTF">2022-06-06T06:45:33Z</dcterms:modified>
</cp:coreProperties>
</file>