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9F88F-7B82-4E7F-ACE6-2AA1D9430E0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EAB21-F3BF-47E3-81A5-6AC921216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914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6EAB21-F3BF-47E3-81A5-6AC9212169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61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6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9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0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03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2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87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66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97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7D725-D56E-4117-A7BE-C80D7834F02C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42F3F-9171-4DB3-B27D-B3B1EB01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0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39231" y="2967335"/>
            <a:ext cx="4065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آزمون پاورپوینت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7755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2590800"/>
            <a:ext cx="5257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آزمون پاورپوینت</a:t>
            </a:r>
            <a:endParaRPr lang="en-US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0" name="5-Point Star 19"/>
          <p:cNvSpPr/>
          <p:nvPr/>
        </p:nvSpPr>
        <p:spPr>
          <a:xfrm>
            <a:off x="1447800" y="1542107"/>
            <a:ext cx="7239000" cy="2743200"/>
          </a:xfrm>
          <a:prstGeom prst="star5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  <a:prstDash val="dash"/>
          </a:ln>
          <a:effectLst>
            <a:softEdge rad="1270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755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279127"/>
              </p:ext>
            </p:extLst>
          </p:nvPr>
        </p:nvGraphicFramePr>
        <p:xfrm>
          <a:off x="1219200" y="685800"/>
          <a:ext cx="6248400" cy="24754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24200"/>
                <a:gridCol w="3124200"/>
              </a:tblGrid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rgbClr val="7030A0"/>
                          </a:solidFill>
                        </a:rPr>
                        <a:t>تنظیمات</a:t>
                      </a:r>
                      <a:r>
                        <a:rPr lang="fa-IR" baseline="0" dirty="0" smtClean="0">
                          <a:solidFill>
                            <a:srgbClr val="7030A0"/>
                          </a:solidFill>
                        </a:rPr>
                        <a:t> فونت و تراز بندی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زبانه</a:t>
                      </a:r>
                      <a:r>
                        <a:rPr lang="fa-I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HOME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5672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rgbClr val="7030A0"/>
                          </a:solidFill>
                        </a:rPr>
                        <a:t>ایجاد</a:t>
                      </a:r>
                      <a:r>
                        <a:rPr lang="fa-IR" baseline="0" dirty="0" smtClean="0">
                          <a:solidFill>
                            <a:srgbClr val="7030A0"/>
                          </a:solidFill>
                        </a:rPr>
                        <a:t> تصاویر و اشکال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زبانه</a:t>
                      </a:r>
                      <a:r>
                        <a:rPr lang="fa-I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 INSERT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5672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>
                          <a:solidFill>
                            <a:srgbClr val="7030A0"/>
                          </a:solidFill>
                        </a:rPr>
                        <a:t>ذخیره</a:t>
                      </a:r>
                      <a:r>
                        <a:rPr lang="fa-IR" baseline="0" dirty="0" smtClean="0">
                          <a:solidFill>
                            <a:srgbClr val="7030A0"/>
                          </a:solidFill>
                        </a:rPr>
                        <a:t> کردن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solidFill>
                            <a:srgbClr val="FF0000"/>
                          </a:solidFill>
                        </a:rPr>
                        <a:t>زبانه</a:t>
                      </a:r>
                      <a:r>
                        <a:rPr lang="fa-I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 FILE</a:t>
                      </a:r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 rtl="1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82093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n 1"/>
          <p:cNvSpPr/>
          <p:nvPr/>
        </p:nvSpPr>
        <p:spPr>
          <a:xfrm>
            <a:off x="4572000" y="1295400"/>
            <a:ext cx="2743200" cy="2438400"/>
          </a:xfrm>
          <a:prstGeom prst="sun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2667000" y="1981200"/>
            <a:ext cx="2362200" cy="1524000"/>
          </a:xfrm>
          <a:prstGeom prst="cloud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rgbClr val="FF0000"/>
                </a:solidFill>
              </a:rPr>
              <a:t>طلوع کن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92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9106" y="2967335"/>
            <a:ext cx="1205779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fa-IR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پایان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225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26</Words>
  <Application>Microsoft Office PowerPoint</Application>
  <PresentationFormat>On-screen Show (4:3)</PresentationFormat>
  <Paragraphs>11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momo</dc:creator>
  <cp:lastModifiedBy>kavosh</cp:lastModifiedBy>
  <cp:revision>13</cp:revision>
  <dcterms:created xsi:type="dcterms:W3CDTF">2022-01-05T17:23:54Z</dcterms:created>
  <dcterms:modified xsi:type="dcterms:W3CDTF">2022-06-06T06:47:04Z</dcterms:modified>
</cp:coreProperties>
</file>