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DCE6"/>
    <a:srgbClr val="F6FA62"/>
    <a:srgbClr val="E1EA72"/>
    <a:srgbClr val="F9BFE6"/>
    <a:srgbClr val="F2B0E1"/>
    <a:srgbClr val="EB3992"/>
    <a:srgbClr val="E951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90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57D3-2311-4F0F-9BA3-8499ED8857C5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0CB2-0219-4361-AEB0-88B9106FB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545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57D3-2311-4F0F-9BA3-8499ED8857C5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0CB2-0219-4361-AEB0-88B9106FB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09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57D3-2311-4F0F-9BA3-8499ED8857C5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0CB2-0219-4361-AEB0-88B9106FB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48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57D3-2311-4F0F-9BA3-8499ED8857C5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0CB2-0219-4361-AEB0-88B9106FB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22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57D3-2311-4F0F-9BA3-8499ED8857C5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0CB2-0219-4361-AEB0-88B9106FB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465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57D3-2311-4F0F-9BA3-8499ED8857C5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0CB2-0219-4361-AEB0-88B9106FB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567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57D3-2311-4F0F-9BA3-8499ED8857C5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0CB2-0219-4361-AEB0-88B9106FB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628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57D3-2311-4F0F-9BA3-8499ED8857C5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0CB2-0219-4361-AEB0-88B9106FB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259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57D3-2311-4F0F-9BA3-8499ED8857C5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0CB2-0219-4361-AEB0-88B9106FB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184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57D3-2311-4F0F-9BA3-8499ED8857C5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0CB2-0219-4361-AEB0-88B9106FB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035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57D3-2311-4F0F-9BA3-8499ED8857C5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0CB2-0219-4361-AEB0-88B9106FB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367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A57D3-2311-4F0F-9BA3-8499ED8857C5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80CB2-0219-4361-AEB0-88B9106FB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53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>
                <a:latin typeface="Aldhabi" panose="01000000000000000000" pitchFamily="2" charset="-78"/>
                <a:cs typeface="Aldhabi" panose="01000000000000000000" pitchFamily="2" charset="-78"/>
              </a:rPr>
              <a:t>بسم الله الرحمن الرحیم</a:t>
            </a:r>
            <a:endParaRPr lang="en-US" dirty="0"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1"/>
            <a:r>
              <a:rPr lang="fa-IR" dirty="0" smtClean="0">
                <a:latin typeface="Urdu Typesetting" panose="03020402040406030203" pitchFamily="66" charset="-78"/>
                <a:cs typeface="Urdu Typesetting" panose="03020402040406030203" pitchFamily="66" charset="-78"/>
              </a:rPr>
              <a:t>آزمون کلاس رایانه                                                           1400/10/15 </a:t>
            </a:r>
          </a:p>
          <a:p>
            <a:pPr rtl="1"/>
            <a:endParaRPr lang="en-US" sz="2000" dirty="0">
              <a:latin typeface="Urdu Typesetting" panose="03020402040406030203" pitchFamily="66" charset="-78"/>
              <a:cs typeface="Urdu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703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2B0E1"/>
            </a:gs>
            <a:gs pos="100000">
              <a:srgbClr val="92DCE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09066"/>
          </a:xfrm>
        </p:spPr>
        <p:txBody>
          <a:bodyPr>
            <a:normAutofit/>
          </a:bodyPr>
          <a:lstStyle/>
          <a:p>
            <a:r>
              <a:rPr lang="fa-IR" sz="6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آزمون پاور پوینت                </a:t>
            </a:r>
            <a:endParaRPr lang="en-US" sz="6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723" y="3629465"/>
            <a:ext cx="2951945" cy="244667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066878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150"/>
                            </p:stCondLst>
                            <p:childTnLst>
                              <p:par>
                                <p:cTn id="11" presetID="8" presetClass="emph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Rot by="21600000">
                                      <p:cBhvr>
                                        <p:cTn id="12" dur="2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2B0E1"/>
            </a:gs>
            <a:gs pos="100000">
              <a:srgbClr val="92DCE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4174342"/>
              </p:ext>
            </p:extLst>
          </p:nvPr>
        </p:nvGraphicFramePr>
        <p:xfrm>
          <a:off x="838200" y="1825624"/>
          <a:ext cx="10515600" cy="21836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727889">
                <a:tc>
                  <a:txBody>
                    <a:bodyPr/>
                    <a:lstStyle/>
                    <a:p>
                      <a:pPr marL="342900" indent="-342900" algn="ctr" rtl="1">
                        <a:buFont typeface="Wingdings" panose="05000000000000000000" pitchFamily="2" charset="2"/>
                        <a:buChar char="Ø"/>
                      </a:pPr>
                      <a:r>
                        <a:rPr lang="fa-IR" sz="2400" b="0" dirty="0" smtClean="0">
                          <a:solidFill>
                            <a:srgbClr val="7030A0"/>
                          </a:solidFill>
                        </a:rPr>
                        <a:t>تنظیمات فونت و ترازبندی</a:t>
                      </a:r>
                      <a:endParaRPr lang="en-US" sz="2400" b="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ctr" rtl="1">
                        <a:buFont typeface="Wingdings" panose="05000000000000000000" pitchFamily="2" charset="2"/>
                        <a:buChar char="v"/>
                      </a:pPr>
                      <a:r>
                        <a:rPr lang="fa-IR" sz="2400" b="0" baseline="0" dirty="0" smtClean="0">
                          <a:solidFill>
                            <a:srgbClr val="FF0000"/>
                          </a:solidFill>
                          <a:latin typeface="Urdu Typesetting" panose="03020402040406030203" pitchFamily="66" charset="-78"/>
                          <a:cs typeface="+mj-cs"/>
                        </a:rPr>
                        <a:t> زبانه </a:t>
                      </a:r>
                      <a:r>
                        <a:rPr lang="en-US" sz="2400" b="0" baseline="0" dirty="0" smtClean="0">
                          <a:solidFill>
                            <a:srgbClr val="FF0000"/>
                          </a:solidFill>
                          <a:latin typeface="Urdu Typesetting" panose="03020402040406030203" pitchFamily="66" charset="-78"/>
                          <a:cs typeface="+mj-cs"/>
                        </a:rPr>
                        <a:t>HOME</a:t>
                      </a:r>
                      <a:endParaRPr lang="en-US" sz="2400" b="0" dirty="0">
                        <a:solidFill>
                          <a:srgbClr val="FF0000"/>
                        </a:solidFill>
                        <a:latin typeface="Urdu Typesetting" panose="03020402040406030203" pitchFamily="66" charset="-78"/>
                        <a:cs typeface="+mj-cs"/>
                      </a:endParaRPr>
                    </a:p>
                  </a:txBody>
                  <a:tcPr/>
                </a:tc>
              </a:tr>
              <a:tr h="727889">
                <a:tc>
                  <a:txBody>
                    <a:bodyPr/>
                    <a:lstStyle/>
                    <a:p>
                      <a:pPr marL="342900" indent="-342900" algn="ctr" rtl="1">
                        <a:buFont typeface="Wingdings" panose="05000000000000000000" pitchFamily="2" charset="2"/>
                        <a:buChar char="Ø"/>
                      </a:pPr>
                      <a:r>
                        <a:rPr lang="fa-IR" sz="2400" b="0" dirty="0" smtClean="0">
                          <a:solidFill>
                            <a:srgbClr val="7030A0"/>
                          </a:solidFill>
                        </a:rPr>
                        <a:t>ایجاد تصاویر و اشکال</a:t>
                      </a:r>
                      <a:endParaRPr lang="en-US" sz="2400" b="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v"/>
                      </a:pPr>
                      <a:r>
                        <a:rPr lang="fa-IR" sz="2400" b="0" dirty="0" smtClean="0">
                          <a:solidFill>
                            <a:srgbClr val="FF0000"/>
                          </a:solidFill>
                          <a:latin typeface="Urdu Typesetting" panose="03020402040406030203" pitchFamily="66" charset="-78"/>
                          <a:cs typeface="+mj-cs"/>
                        </a:rPr>
                        <a:t>زبانه</a:t>
                      </a:r>
                      <a:r>
                        <a:rPr lang="fa-IR" sz="2400" b="0" baseline="0" dirty="0" smtClean="0">
                          <a:solidFill>
                            <a:srgbClr val="FF0000"/>
                          </a:solidFill>
                          <a:latin typeface="Urdu Typesetting" panose="03020402040406030203" pitchFamily="66" charset="-78"/>
                          <a:cs typeface="+mj-cs"/>
                        </a:rPr>
                        <a:t> </a:t>
                      </a:r>
                      <a:r>
                        <a:rPr lang="en-US" sz="2400" b="0" baseline="0" dirty="0" smtClean="0">
                          <a:solidFill>
                            <a:srgbClr val="FF0000"/>
                          </a:solidFill>
                          <a:latin typeface="Urdu Typesetting" panose="03020402040406030203" pitchFamily="66" charset="-78"/>
                          <a:cs typeface="+mj-cs"/>
                        </a:rPr>
                        <a:t>INSERT</a:t>
                      </a:r>
                      <a:endParaRPr lang="en-US" sz="2400" b="0" dirty="0">
                        <a:solidFill>
                          <a:srgbClr val="FF0000"/>
                        </a:solidFill>
                        <a:latin typeface="Urdu Typesetting" panose="03020402040406030203" pitchFamily="66" charset="-78"/>
                        <a:cs typeface="+mj-cs"/>
                      </a:endParaRPr>
                    </a:p>
                  </a:txBody>
                  <a:tcPr/>
                </a:tc>
              </a:tr>
              <a:tr h="727889">
                <a:tc>
                  <a:txBody>
                    <a:bodyPr/>
                    <a:lstStyle/>
                    <a:p>
                      <a:pPr marL="342900" indent="-342900" algn="ctr" rtl="1">
                        <a:buFont typeface="Wingdings" panose="05000000000000000000" pitchFamily="2" charset="2"/>
                        <a:buChar char="Ø"/>
                      </a:pPr>
                      <a:r>
                        <a:rPr lang="fa-IR" sz="2400" b="0" dirty="0" smtClean="0">
                          <a:solidFill>
                            <a:srgbClr val="7030A0"/>
                          </a:solidFill>
                        </a:rPr>
                        <a:t>ذخیره کردن</a:t>
                      </a:r>
                      <a:endParaRPr lang="en-US" sz="2400" b="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v"/>
                      </a:pPr>
                      <a:r>
                        <a:rPr lang="fa-IR" sz="2400" b="0" dirty="0" smtClean="0">
                          <a:solidFill>
                            <a:srgbClr val="FF0000"/>
                          </a:solidFill>
                          <a:latin typeface="Urdu Typesetting" panose="03020402040406030203" pitchFamily="66" charset="-78"/>
                          <a:cs typeface="+mj-cs"/>
                        </a:rPr>
                        <a:t>زبانه </a:t>
                      </a:r>
                      <a:r>
                        <a:rPr lang="en-US" sz="2400" b="0" dirty="0" smtClean="0">
                          <a:solidFill>
                            <a:srgbClr val="FF0000"/>
                          </a:solidFill>
                          <a:latin typeface="Urdu Typesetting" panose="03020402040406030203" pitchFamily="66" charset="-78"/>
                          <a:cs typeface="+mj-cs"/>
                        </a:rPr>
                        <a:t>FILE</a:t>
                      </a:r>
                      <a:endParaRPr lang="en-US" sz="2400" b="0" dirty="0">
                        <a:solidFill>
                          <a:srgbClr val="FF0000"/>
                        </a:solidFill>
                        <a:latin typeface="Urdu Typesetting" panose="03020402040406030203" pitchFamily="66" charset="-78"/>
                        <a:cs typeface="+mj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3754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2B0E1"/>
            </a:gs>
            <a:gs pos="100000">
              <a:srgbClr val="92DCE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n 3"/>
          <p:cNvSpPr/>
          <p:nvPr/>
        </p:nvSpPr>
        <p:spPr>
          <a:xfrm>
            <a:off x="4601029" y="1422400"/>
            <a:ext cx="2844800" cy="2801257"/>
          </a:xfrm>
          <a:prstGeom prst="sun">
            <a:avLst/>
          </a:prstGeom>
          <a:solidFill>
            <a:srgbClr val="F6FA6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loud 4"/>
          <p:cNvSpPr/>
          <p:nvPr/>
        </p:nvSpPr>
        <p:spPr>
          <a:xfrm>
            <a:off x="3367314" y="2315028"/>
            <a:ext cx="3831771" cy="2119085"/>
          </a:xfrm>
          <a:prstGeom prst="cloud">
            <a:avLst/>
          </a:prstGeom>
          <a:solidFill>
            <a:srgbClr val="92DCE6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 dirty="0" smtClean="0">
                <a:solidFill>
                  <a:srgbClr val="002060"/>
                </a:solidFill>
                <a:latin typeface="Urdu Typesetting" panose="03020402040406030203" pitchFamily="66" charset="-78"/>
                <a:cs typeface="Urdu Typesetting" panose="03020402040406030203" pitchFamily="66" charset="-78"/>
              </a:rPr>
              <a:t>طلوع کن </a:t>
            </a:r>
            <a:endParaRPr lang="en-US" sz="4000" dirty="0">
              <a:solidFill>
                <a:srgbClr val="002060"/>
              </a:solidFill>
              <a:latin typeface="Urdu Typesetting" panose="03020402040406030203" pitchFamily="66" charset="-78"/>
              <a:cs typeface="Urdu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250958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4049 0.04352 L 0.26081 -0.1321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65" y="-8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2B0E1"/>
            </a:gs>
            <a:gs pos="100000">
              <a:srgbClr val="92DCE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794657" y="1436915"/>
            <a:ext cx="10515600" cy="3657600"/>
          </a:xfrm>
        </p:spPr>
        <p:txBody>
          <a:bodyPr>
            <a:normAutofit/>
          </a:bodyPr>
          <a:lstStyle/>
          <a:p>
            <a:pPr algn="ctr"/>
            <a:r>
              <a:rPr lang="fa-IR" sz="13800" dirty="0" smtClean="0">
                <a:latin typeface="Urdu Typesetting" panose="03020402040406030203" pitchFamily="66" charset="-78"/>
                <a:cs typeface="Urdu Typesetting" panose="03020402040406030203" pitchFamily="66" charset="-78"/>
              </a:rPr>
              <a:t>پایان</a:t>
            </a:r>
            <a:endParaRPr lang="en-US" sz="13800" dirty="0">
              <a:latin typeface="Urdu Typesetting" panose="03020402040406030203" pitchFamily="66" charset="-78"/>
              <a:cs typeface="Urdu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585844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xit" presetSubtype="0" accel="5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lin" valueType="num"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31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Aldhabi</vt:lpstr>
      <vt:lpstr>Arial</vt:lpstr>
      <vt:lpstr>Calibri</vt:lpstr>
      <vt:lpstr>Calibri Light</vt:lpstr>
      <vt:lpstr>Times New Roman</vt:lpstr>
      <vt:lpstr>Urdu Typesetting</vt:lpstr>
      <vt:lpstr>Wingdings</vt:lpstr>
      <vt:lpstr>Office Theme</vt:lpstr>
      <vt:lpstr>بسم الله الرحمن الرحیم</vt:lpstr>
      <vt:lpstr>آزمون پاور پوینت                </vt:lpstr>
      <vt:lpstr>PowerPoint Presentation</vt:lpstr>
      <vt:lpstr>PowerPoint Presentation</vt:lpstr>
      <vt:lpstr>پایان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</dc:title>
  <dc:creator>1</dc:creator>
  <cp:lastModifiedBy>1</cp:lastModifiedBy>
  <cp:revision>11</cp:revision>
  <dcterms:created xsi:type="dcterms:W3CDTF">2022-01-05T13:47:57Z</dcterms:created>
  <dcterms:modified xsi:type="dcterms:W3CDTF">2022-01-05T15:11:46Z</dcterms:modified>
</cp:coreProperties>
</file>