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8D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2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4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29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87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3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4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0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51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9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0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45207-63E5-493A-B1CF-B882AEE84BD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A9A82-F288-4AAE-A965-0721C92B4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2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8D4F5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3600" dirty="0" smtClean="0">
                <a:solidFill>
                  <a:schemeClr val="accent4"/>
                </a:solidFill>
                <a:latin typeface="Word art"/>
              </a:rPr>
              <a:t>ازمون پاور پوینت</a:t>
            </a:r>
            <a:endParaRPr lang="en-US" sz="3600" dirty="0">
              <a:solidFill>
                <a:schemeClr val="accent4"/>
              </a:solidFill>
              <a:latin typeface="Word ar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437" y="3886273"/>
            <a:ext cx="3559126" cy="266934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17167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614584"/>
              </p:ext>
            </p:extLst>
          </p:nvPr>
        </p:nvGraphicFramePr>
        <p:xfrm>
          <a:off x="1659988" y="1828798"/>
          <a:ext cx="9231532" cy="2813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5766"/>
                <a:gridCol w="4615766"/>
              </a:tblGrid>
              <a:tr h="1167620">
                <a:tc>
                  <a:txBody>
                    <a:bodyPr/>
                    <a:lstStyle/>
                    <a:p>
                      <a:pPr marL="457200" indent="-457200" algn="ctr" rtl="1">
                        <a:buFont typeface="Wingdings" panose="05000000000000000000" pitchFamily="2" charset="2"/>
                        <a:buChar char="Ø"/>
                      </a:pPr>
                      <a:r>
                        <a:rPr lang="fa-IR" sz="3200" dirty="0" smtClean="0">
                          <a:solidFill>
                            <a:srgbClr val="CC00CC"/>
                          </a:solidFill>
                        </a:rPr>
                        <a:t>تنظیمات</a:t>
                      </a:r>
                      <a:r>
                        <a:rPr lang="fa-IR" sz="3200" baseline="0" dirty="0" smtClean="0">
                          <a:solidFill>
                            <a:srgbClr val="CC00CC"/>
                          </a:solidFill>
                        </a:rPr>
                        <a:t> فونت و تراز بندی</a:t>
                      </a:r>
                      <a:endParaRPr lang="en-US" sz="3200" dirty="0">
                        <a:solidFill>
                          <a:srgbClr val="CC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ctr" rtl="1">
                        <a:buFont typeface="Wingdings" panose="05000000000000000000" pitchFamily="2" charset="2"/>
                        <a:buChar char="v"/>
                      </a:pPr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a-IR" sz="3200" dirty="0" smtClean="0">
                          <a:solidFill>
                            <a:srgbClr val="FF0000"/>
                          </a:solidFill>
                        </a:rPr>
                        <a:t>زبانه </a:t>
                      </a:r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home 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29993">
                <a:tc>
                  <a:txBody>
                    <a:bodyPr/>
                    <a:lstStyle/>
                    <a:p>
                      <a:pPr marL="457200" indent="-457200" algn="ctr" rtl="1">
                        <a:buFont typeface="Wingdings" panose="05000000000000000000" pitchFamily="2" charset="2"/>
                        <a:buChar char="Ø"/>
                      </a:pPr>
                      <a:r>
                        <a:rPr lang="fa-IR" sz="3200" dirty="0" smtClean="0">
                          <a:solidFill>
                            <a:srgbClr val="CC00CC"/>
                          </a:solidFill>
                        </a:rPr>
                        <a:t>ایجاد</a:t>
                      </a:r>
                      <a:r>
                        <a:rPr lang="fa-IR" sz="3200" baseline="0" dirty="0" smtClean="0">
                          <a:solidFill>
                            <a:srgbClr val="CC00CC"/>
                          </a:solidFill>
                        </a:rPr>
                        <a:t> تصویر و اشکال</a:t>
                      </a:r>
                      <a:endParaRPr lang="en-US" sz="3200" dirty="0">
                        <a:solidFill>
                          <a:srgbClr val="CC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ctr" rtl="1">
                        <a:buFont typeface="Wingdings" panose="05000000000000000000" pitchFamily="2" charset="2"/>
                        <a:buChar char="v"/>
                      </a:pPr>
                      <a:r>
                        <a:rPr lang="fa-IR" sz="3200" dirty="0" smtClean="0">
                          <a:solidFill>
                            <a:srgbClr val="FF0000"/>
                          </a:solidFill>
                        </a:rPr>
                        <a:t>زبانه</a:t>
                      </a:r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Insert 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15927">
                <a:tc>
                  <a:txBody>
                    <a:bodyPr/>
                    <a:lstStyle/>
                    <a:p>
                      <a:pPr marL="457200" indent="-457200" algn="ctr" rtl="1">
                        <a:buFont typeface="Wingdings" panose="05000000000000000000" pitchFamily="2" charset="2"/>
                        <a:buChar char="Ø"/>
                      </a:pPr>
                      <a:r>
                        <a:rPr lang="fa-IR" sz="3200" dirty="0" smtClean="0">
                          <a:solidFill>
                            <a:srgbClr val="CC00CC"/>
                          </a:solidFill>
                        </a:rPr>
                        <a:t>ذخیره</a:t>
                      </a:r>
                      <a:r>
                        <a:rPr lang="fa-IR" sz="3200" baseline="0" dirty="0" smtClean="0">
                          <a:solidFill>
                            <a:srgbClr val="CC00CC"/>
                          </a:solidFill>
                        </a:rPr>
                        <a:t> کردن</a:t>
                      </a:r>
                      <a:endParaRPr lang="en-US" sz="3200" dirty="0">
                        <a:solidFill>
                          <a:srgbClr val="CC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ctr" rtl="1">
                        <a:buFont typeface="Wingdings" panose="05000000000000000000" pitchFamily="2" charset="2"/>
                        <a:buChar char="v"/>
                      </a:pPr>
                      <a:r>
                        <a:rPr lang="fa-IR" sz="3200" dirty="0" smtClean="0">
                          <a:solidFill>
                            <a:srgbClr val="FF0000"/>
                          </a:solidFill>
                        </a:rPr>
                        <a:t>زبانه </a:t>
                      </a:r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File</a:t>
                      </a:r>
                      <a:r>
                        <a:rPr lang="fa-IR" sz="32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96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n 1"/>
          <p:cNvSpPr/>
          <p:nvPr/>
        </p:nvSpPr>
        <p:spPr>
          <a:xfrm>
            <a:off x="3094892" y="2335237"/>
            <a:ext cx="2293034" cy="1688123"/>
          </a:xfrm>
          <a:prstGeom prst="su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loud 3"/>
          <p:cNvSpPr/>
          <p:nvPr/>
        </p:nvSpPr>
        <p:spPr>
          <a:xfrm>
            <a:off x="3094892" y="2243796"/>
            <a:ext cx="2771335" cy="1871003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طلوع کن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92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88013" y="-861181"/>
            <a:ext cx="9144000" cy="2387600"/>
          </a:xfrm>
        </p:spPr>
        <p:txBody>
          <a:bodyPr/>
          <a:lstStyle/>
          <a:p>
            <a:r>
              <a:rPr lang="fa-IR" dirty="0" smtClean="0"/>
              <a:t>پایان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3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24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Word art</vt:lpstr>
      <vt:lpstr>Office Theme</vt:lpstr>
      <vt:lpstr>ازمون پاور پوینت</vt:lpstr>
      <vt:lpstr>PowerPoint Presentation</vt:lpstr>
      <vt:lpstr>PowerPoint Presentation</vt:lpstr>
      <vt:lpstr>پایان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ازمون پاور پوینت</dc:title>
  <dc:creator>saeed sohrabpour</dc:creator>
  <cp:lastModifiedBy>kavosh</cp:lastModifiedBy>
  <cp:revision>5</cp:revision>
  <dcterms:created xsi:type="dcterms:W3CDTF">2022-01-05T13:40:22Z</dcterms:created>
  <dcterms:modified xsi:type="dcterms:W3CDTF">2022-06-06T06:49:26Z</dcterms:modified>
</cp:coreProperties>
</file>