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av" ContentType="audio/wav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6" r:id="rId2"/>
    <p:sldId id="257" r:id="rId3"/>
    <p:sldId id="258" r:id="rId4"/>
    <p:sldId id="260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CC"/>
    <a:srgbClr val="FF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21262" autoAdjust="0"/>
    <p:restoredTop sz="94660"/>
  </p:normalViewPr>
  <p:slideViewPr>
    <p:cSldViewPr>
      <p:cViewPr>
        <p:scale>
          <a:sx n="40" d="100"/>
          <a:sy n="40" d="100"/>
        </p:scale>
        <p:origin x="-1143" y="-60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809A113-4DFE-4CE5-8C83-F0A4667A7ABC}" type="datetimeFigureOut">
              <a:rPr lang="en-GB" smtClean="0"/>
              <a:t>08/05/2021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44D42C9-ED62-42AE-A03A-CFAAF3F8CA2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692547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4D42C9-ED62-42AE-A03A-CFAAF3F8CA26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5689805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4D42C9-ED62-42AE-A03A-CFAAF3F8CA26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5710515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4D42C9-ED62-42AE-A03A-CFAAF3F8CA26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678070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6D4D55-599A-4FCE-BAC2-3C1D0A19432D}" type="datetimeFigureOut">
              <a:rPr lang="en-GB" smtClean="0"/>
              <a:t>08/05/2021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A8DDC2-BD5E-4B0A-8CDB-3E90BA6D50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107672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6D4D55-599A-4FCE-BAC2-3C1D0A19432D}" type="datetimeFigureOut">
              <a:rPr lang="en-GB" smtClean="0"/>
              <a:t>08/05/2021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A8DDC2-BD5E-4B0A-8CDB-3E90BA6D50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43322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6D4D55-599A-4FCE-BAC2-3C1D0A19432D}" type="datetimeFigureOut">
              <a:rPr lang="en-GB" smtClean="0"/>
              <a:t>08/05/2021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A8DDC2-BD5E-4B0A-8CDB-3E90BA6D50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400564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6D4D55-599A-4FCE-BAC2-3C1D0A19432D}" type="datetimeFigureOut">
              <a:rPr lang="en-GB" smtClean="0"/>
              <a:t>08/05/2021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A8DDC2-BD5E-4B0A-8CDB-3E90BA6D50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65606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6D4D55-599A-4FCE-BAC2-3C1D0A19432D}" type="datetimeFigureOut">
              <a:rPr lang="en-GB" smtClean="0"/>
              <a:t>08/05/2021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A8DDC2-BD5E-4B0A-8CDB-3E90BA6D50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411381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6D4D55-599A-4FCE-BAC2-3C1D0A19432D}" type="datetimeFigureOut">
              <a:rPr lang="en-GB" smtClean="0"/>
              <a:t>08/05/2021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A8DDC2-BD5E-4B0A-8CDB-3E90BA6D50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849455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6D4D55-599A-4FCE-BAC2-3C1D0A19432D}" type="datetimeFigureOut">
              <a:rPr lang="en-GB" smtClean="0"/>
              <a:t>08/05/2021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A8DDC2-BD5E-4B0A-8CDB-3E90BA6D50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386618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6D4D55-599A-4FCE-BAC2-3C1D0A19432D}" type="datetimeFigureOut">
              <a:rPr lang="en-GB" smtClean="0"/>
              <a:t>08/05/2021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A8DDC2-BD5E-4B0A-8CDB-3E90BA6D50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543751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6D4D55-599A-4FCE-BAC2-3C1D0A19432D}" type="datetimeFigureOut">
              <a:rPr lang="en-GB" smtClean="0"/>
              <a:t>08/05/2021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A8DDC2-BD5E-4B0A-8CDB-3E90BA6D50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492172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6D4D55-599A-4FCE-BAC2-3C1D0A19432D}" type="datetimeFigureOut">
              <a:rPr lang="en-GB" smtClean="0"/>
              <a:t>08/05/2021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A8DDC2-BD5E-4B0A-8CDB-3E90BA6D50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07851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6D4D55-599A-4FCE-BAC2-3C1D0A19432D}" type="datetimeFigureOut">
              <a:rPr lang="en-GB" smtClean="0"/>
              <a:t>08/05/2021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A8DDC2-BD5E-4B0A-8CDB-3E90BA6D50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58921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6D4D55-599A-4FCE-BAC2-3C1D0A19432D}" type="datetimeFigureOut">
              <a:rPr lang="en-GB" smtClean="0"/>
              <a:t>08/05/2021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A8DDC2-BD5E-4B0A-8CDB-3E90BA6D50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40258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7000">
              <a:srgbClr val="FF99CC"/>
            </a:gs>
            <a:gs pos="58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/>
              <a:t> </a:t>
            </a:r>
            <a:endParaRPr lang="en-GB" dirty="0"/>
          </a:p>
        </p:txBody>
      </p:sp>
      <p:sp>
        <p:nvSpPr>
          <p:cNvPr id="6" name="Rectangle 5"/>
          <p:cNvSpPr/>
          <p:nvPr/>
        </p:nvSpPr>
        <p:spPr>
          <a:xfrm>
            <a:off x="2484679" y="482496"/>
            <a:ext cx="428194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a-IR" sz="5400" b="1" dirty="0" smtClean="0">
                <a:ln w="19050">
                  <a:solidFill>
                    <a:schemeClr val="bg1"/>
                  </a:solidFill>
                  <a:prstDash val="solid"/>
                </a:ln>
                <a:solidFill>
                  <a:schemeClr val="accent6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ازمون پاور پوینت</a:t>
            </a:r>
            <a:endParaRPr lang="en-US" sz="5400" b="1" cap="none" spc="0" dirty="0">
              <a:ln w="19050">
                <a:solidFill>
                  <a:schemeClr val="bg1"/>
                </a:solidFill>
                <a:prstDash val="solid"/>
              </a:ln>
              <a:solidFill>
                <a:schemeClr val="accent6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endParaRP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1800" y="2348880"/>
            <a:ext cx="3384376" cy="3181126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</p:pic>
    </p:spTree>
    <p:extLst>
      <p:ext uri="{BB962C8B-B14F-4D97-AF65-F5344CB8AC3E}">
        <p14:creationId xmlns:p14="http://schemas.microsoft.com/office/powerpoint/2010/main" val="123295207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gallery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4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61259373"/>
              </p:ext>
            </p:extLst>
          </p:nvPr>
        </p:nvGraphicFramePr>
        <p:xfrm>
          <a:off x="827584" y="3140968"/>
          <a:ext cx="7464152" cy="2160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32076"/>
                <a:gridCol w="3732076"/>
              </a:tblGrid>
              <a:tr h="720080">
                <a:tc>
                  <a:txBody>
                    <a:bodyPr/>
                    <a:lstStyle/>
                    <a:p>
                      <a:pPr marL="285750" indent="-285750" algn="ctr" rtl="1">
                        <a:buFont typeface="Wingdings" panose="05000000000000000000" pitchFamily="2" charset="2"/>
                        <a:buChar char="Ø"/>
                      </a:pPr>
                      <a:r>
                        <a:rPr lang="fa-IR" sz="2800" dirty="0" smtClean="0">
                          <a:solidFill>
                            <a:srgbClr val="7030A0"/>
                          </a:solidFill>
                        </a:rPr>
                        <a:t>تنظیمات فونت و ترازبندی</a:t>
                      </a:r>
                      <a:endParaRPr lang="en-GB" sz="2800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 algn="ctr" rtl="1">
                        <a:buFont typeface="Wingdings" panose="05000000000000000000" pitchFamily="2" charset="2"/>
                        <a:buChar char="v"/>
                      </a:pPr>
                      <a:r>
                        <a:rPr lang="fa-IR" sz="3200" dirty="0" smtClean="0">
                          <a:solidFill>
                            <a:srgbClr val="FF0000"/>
                          </a:solidFill>
                        </a:rPr>
                        <a:t>زبانه </a:t>
                      </a:r>
                      <a:r>
                        <a:rPr lang="en-GB" sz="3200" baseline="0" dirty="0" smtClean="0">
                          <a:solidFill>
                            <a:srgbClr val="FF0000"/>
                          </a:solidFill>
                        </a:rPr>
                        <a:t> home</a:t>
                      </a:r>
                      <a:endParaRPr lang="en-GB" sz="32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720080">
                <a:tc>
                  <a:txBody>
                    <a:bodyPr/>
                    <a:lstStyle/>
                    <a:p>
                      <a:pPr marL="285750" indent="-285750" algn="ctr" rtl="1">
                        <a:buFont typeface="Wingdings" panose="05000000000000000000" pitchFamily="2" charset="2"/>
                        <a:buChar char="Ø"/>
                      </a:pPr>
                      <a:r>
                        <a:rPr lang="fa-IR" sz="2800" smtClean="0">
                          <a:solidFill>
                            <a:srgbClr val="7030A0"/>
                          </a:solidFill>
                        </a:rPr>
                        <a:t>ایجاد تصویر</a:t>
                      </a:r>
                      <a:r>
                        <a:rPr lang="fa-IR" sz="2800" baseline="0" smtClean="0">
                          <a:solidFill>
                            <a:srgbClr val="7030A0"/>
                          </a:solidFill>
                        </a:rPr>
                        <a:t> و اشکال </a:t>
                      </a:r>
                      <a:endParaRPr lang="en-GB" sz="2800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 algn="ctr" rtl="1">
                        <a:buFont typeface="Wingdings" panose="05000000000000000000" pitchFamily="2" charset="2"/>
                        <a:buChar char="v"/>
                      </a:pPr>
                      <a:r>
                        <a:rPr lang="fa-IR" sz="3200" dirty="0" smtClean="0">
                          <a:solidFill>
                            <a:srgbClr val="FF0000"/>
                          </a:solidFill>
                        </a:rPr>
                        <a:t>زبانه </a:t>
                      </a:r>
                      <a:r>
                        <a:rPr lang="en-GB" sz="3200" dirty="0" smtClean="0">
                          <a:solidFill>
                            <a:srgbClr val="FF0000"/>
                          </a:solidFill>
                        </a:rPr>
                        <a:t> insert</a:t>
                      </a:r>
                      <a:endParaRPr lang="en-GB" sz="32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720080">
                <a:tc>
                  <a:txBody>
                    <a:bodyPr/>
                    <a:lstStyle/>
                    <a:p>
                      <a:pPr marL="285750" indent="-285750" algn="ctr" rtl="1">
                        <a:buFont typeface="Wingdings" panose="05000000000000000000" pitchFamily="2" charset="2"/>
                        <a:buChar char="Ø"/>
                      </a:pPr>
                      <a:r>
                        <a:rPr lang="fa-IR" sz="2400" dirty="0" smtClean="0">
                          <a:solidFill>
                            <a:srgbClr val="7030A0"/>
                          </a:solidFill>
                        </a:rPr>
                        <a:t>ذخیره کردن</a:t>
                      </a:r>
                      <a:endParaRPr lang="en-GB" sz="2400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 algn="ctr" rtl="1">
                        <a:buFont typeface="Wingdings" panose="05000000000000000000" pitchFamily="2" charset="2"/>
                        <a:buChar char="v"/>
                      </a:pPr>
                      <a:r>
                        <a:rPr lang="fa-IR" sz="3200" dirty="0" smtClean="0">
                          <a:solidFill>
                            <a:srgbClr val="FF0000"/>
                          </a:solidFill>
                        </a:rPr>
                        <a:t>زبانه</a:t>
                      </a:r>
                      <a:r>
                        <a:rPr lang="en-GB" sz="3200" baseline="0" dirty="0" smtClean="0">
                          <a:solidFill>
                            <a:srgbClr val="FF0000"/>
                          </a:solidFill>
                        </a:rPr>
                        <a:t> file</a:t>
                      </a:r>
                      <a:endParaRPr lang="en-GB" sz="32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5241289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xit" presetSubtype="32" fill="hold" nodeType="clickEffect">
                                  <p:stCondLst>
                                    <p:cond delay="500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6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n 3"/>
          <p:cNvSpPr/>
          <p:nvPr/>
        </p:nvSpPr>
        <p:spPr>
          <a:xfrm>
            <a:off x="2357454" y="2475175"/>
            <a:ext cx="3024336" cy="3190875"/>
          </a:xfrm>
          <a:prstGeom prst="sun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rgbClr val="FFFF00"/>
              </a:solidFill>
            </a:endParaRPr>
          </a:p>
        </p:txBody>
      </p:sp>
      <p:sp>
        <p:nvSpPr>
          <p:cNvPr id="5" name="Cloud 4"/>
          <p:cNvSpPr/>
          <p:nvPr/>
        </p:nvSpPr>
        <p:spPr>
          <a:xfrm>
            <a:off x="784840" y="2444251"/>
            <a:ext cx="4896544" cy="3888432"/>
          </a:xfrm>
          <a:prstGeom prst="cloud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TextBox 5"/>
          <p:cNvSpPr txBox="1"/>
          <p:nvPr/>
        </p:nvSpPr>
        <p:spPr>
          <a:xfrm>
            <a:off x="2159732" y="3848274"/>
            <a:ext cx="237626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a-IR" sz="5400" dirty="0" smtClean="0"/>
              <a:t>طلوع کن</a:t>
            </a:r>
            <a:endParaRPr lang="en-GB" sz="5400" dirty="0"/>
          </a:p>
        </p:txBody>
      </p:sp>
    </p:spTree>
    <p:extLst>
      <p:ext uri="{BB962C8B-B14F-4D97-AF65-F5344CB8AC3E}">
        <p14:creationId xmlns:p14="http://schemas.microsoft.com/office/powerpoint/2010/main" val="196218862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25 -0.25 E" pathEditMode="relative" ptsTypes=""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2060848"/>
            <a:ext cx="8229600" cy="1143000"/>
          </a:xfrm>
        </p:spPr>
        <p:txBody>
          <a:bodyPr>
            <a:noAutofit/>
          </a:bodyPr>
          <a:lstStyle/>
          <a:p>
            <a:r>
              <a:rPr lang="fa-IR" sz="13800" dirty="0" smtClean="0">
                <a:solidFill>
                  <a:srgbClr val="FF33CC"/>
                </a:solidFill>
              </a:rPr>
              <a:t>پایان</a:t>
            </a:r>
            <a:endParaRPr lang="en-GB" sz="13800" dirty="0">
              <a:solidFill>
                <a:srgbClr val="FF33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0428246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75</TotalTime>
  <Words>26</Words>
  <Application>Microsoft Office PowerPoint</Application>
  <PresentationFormat>On-screen Show (4:3)</PresentationFormat>
  <Paragraphs>13</Paragraphs>
  <Slides>4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 </vt:lpstr>
      <vt:lpstr>PowerPoint Presentation</vt:lpstr>
      <vt:lpstr>PowerPoint Presentation</vt:lpstr>
      <vt:lpstr>پایان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</dc:title>
  <dc:creator>Rooholamin</dc:creator>
  <cp:lastModifiedBy>Rooholamin</cp:lastModifiedBy>
  <cp:revision>8</cp:revision>
  <dcterms:created xsi:type="dcterms:W3CDTF">2021-05-07T19:59:09Z</dcterms:created>
  <dcterms:modified xsi:type="dcterms:W3CDTF">2021-05-07T21:14:52Z</dcterms:modified>
</cp:coreProperties>
</file>