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F94"/>
    <a:srgbClr val="3A2BF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4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2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4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8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8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3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8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69DF9-89E9-45BF-BDE3-8356C2413058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2F2E80-D0A0-4C78-ADDC-9BC08A23A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8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2BF9"/>
            </a:gs>
            <a:gs pos="100000">
              <a:srgbClr val="CD3F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آزمون پاورپوینت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9" y="3138488"/>
            <a:ext cx="240559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81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837628"/>
              </p:ext>
            </p:extLst>
          </p:nvPr>
        </p:nvGraphicFramePr>
        <p:xfrm>
          <a:off x="1295400" y="2557463"/>
          <a:ext cx="9601200" cy="243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811212">
                <a:tc>
                  <a:txBody>
                    <a:bodyPr/>
                    <a:lstStyle/>
                    <a:p>
                      <a:pPr marL="342900" indent="-342900" algn="ctr" rtl="1">
                        <a:buFont typeface="Wingdings" panose="05000000000000000000" pitchFamily="2" charset="2"/>
                        <a:buChar char="Ø"/>
                      </a:pPr>
                      <a:r>
                        <a:rPr lang="fa-IR" sz="2000" dirty="0" smtClean="0">
                          <a:solidFill>
                            <a:srgbClr val="7030A0"/>
                          </a:solidFill>
                          <a:cs typeface="+mn-cs"/>
                        </a:rPr>
                        <a:t>تنظیمات فونت و ترازبندی</a:t>
                      </a:r>
                      <a:endParaRPr lang="en-US" sz="2000" dirty="0">
                        <a:solidFill>
                          <a:srgbClr val="7030A0"/>
                        </a:solidFill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1">
                        <a:buFont typeface="Wingdings" panose="05000000000000000000" pitchFamily="2" charset="2"/>
                        <a:buChar char="v"/>
                      </a:pPr>
                      <a:r>
                        <a:rPr lang="fa-IR" sz="1800" baseline="0" dirty="0" smtClean="0">
                          <a:solidFill>
                            <a:srgbClr val="FF0000"/>
                          </a:solidFill>
                          <a:cs typeface="+mn-cs"/>
                        </a:rPr>
                        <a:t>زبانه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cs typeface="+mn-cs"/>
                        </a:rPr>
                        <a:t>HOME</a:t>
                      </a:r>
                      <a:endParaRPr lang="en-US" sz="18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 anchor="ctr"/>
                </a:tc>
              </a:tr>
              <a:tr h="811212"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Ø"/>
                      </a:pPr>
                      <a:r>
                        <a:rPr lang="fa-IR" dirty="0" smtClean="0">
                          <a:solidFill>
                            <a:srgbClr val="7030A0"/>
                          </a:solidFill>
                        </a:rPr>
                        <a:t>ایجاد تصاویر و اشکال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+mn-cs"/>
                        </a:rPr>
                        <a:t>زبانه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cs typeface="+mn-cs"/>
                        </a:rPr>
                        <a:t>INSERT</a:t>
                      </a:r>
                      <a:endParaRPr lang="en-US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 anchor="ctr"/>
                </a:tc>
              </a:tr>
              <a:tr h="811212"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Ø"/>
                      </a:pPr>
                      <a:r>
                        <a:rPr lang="fa-IR" dirty="0" smtClean="0">
                          <a:solidFill>
                            <a:srgbClr val="7030A0"/>
                          </a:solidFill>
                        </a:rPr>
                        <a:t> ذخیره کردن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v"/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زبانه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8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2138362" y="2710933"/>
            <a:ext cx="914400" cy="914400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897855" y="2710933"/>
            <a:ext cx="1247775" cy="1019175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3593" y="3035855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طلوع کن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0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000099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22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Garamond</vt:lpstr>
      <vt:lpstr>Times New Roman</vt:lpstr>
      <vt:lpstr>Wingdings</vt:lpstr>
      <vt:lpstr>Organic</vt:lpstr>
      <vt:lpstr>آزمون پاورپوینت</vt:lpstr>
      <vt:lpstr>PowerPoint Presentation</vt:lpstr>
      <vt:lpstr>PowerPoint Presentation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آزمون پاورپوینت</dc:title>
  <dc:creator>asus</dc:creator>
  <cp:lastModifiedBy>asus</cp:lastModifiedBy>
  <cp:revision>4</cp:revision>
  <dcterms:created xsi:type="dcterms:W3CDTF">2021-12-14T02:17:31Z</dcterms:created>
  <dcterms:modified xsi:type="dcterms:W3CDTF">2021-12-14T02:45:24Z</dcterms:modified>
</cp:coreProperties>
</file>