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ink/inkAction1.xml" ContentType="application/vnd.ms-office.inkAct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6" r:id="rId10"/>
    <p:sldId id="26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9B"/>
    <a:srgbClr val="00FF00"/>
    <a:srgbClr val="FF0066"/>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0.17647" units="1/cm"/>
          <inkml:channelProperty channel="Y" name="resolution" value="40.42105" units="1/cm"/>
          <inkml:channelProperty channel="T" name="resolution" value="1" units="1/dev"/>
        </inkml:channelProperties>
      </inkml:inkSource>
      <inkml:timestamp xml:id="ts0" timeString="2021-10-20T08:46:54.529"/>
    </inkml:context>
    <inkml:brush xml:id="br0">
      <inkml:brushProperty name="width" value="0.05292" units="cm"/>
      <inkml:brushProperty name="height" value="0.05292" units="cm"/>
      <inkml:brushProperty name="color" value="#FF0000"/>
    </inkml:brush>
  </inkml:definitions>
  <iact:action type="add" startTime="23152">
    <iact:property name="dataType"/>
    <iact:actionData xml:id="d0">
      <inkml:trace xmlns:inkml="http://www.w3.org/2003/InkML" xml:id="stk0" contextRef="#ctx0" brushRef="#br0">23292 1141 0,'-25'0'15,"0"0"1,0 0-1,0 0 1,-24 25 0,-1-25-1,-24 0-14,-75 49 30,99-49-16,-74 75 1,99-26-1,-24-24 1,-1 25-15,-24-1 0,-1 1 13,26-25 1,-1 24 1</inkml:trace>
    </iact:actionData>
  </iact:action>
  <iact:action type="add" startTime="25044">
    <iact:property name="dataType"/>
    <iact:actionData xml:id="d1">
      <inkml:trace xmlns:inkml="http://www.w3.org/2003/InkML" xml:id="stk1" contextRef="#ctx0" brushRef="#br0">23093 471 0,'0'-25'15,"25"1"1,-25-1-1,0 0 1,0 0-15,0 0 14,0 1 0,25 24 48,24 0 156,-49 24-218,25 1 29,0-25-15,0 50 1,0-25 0,-1-25 31,1 24-32,0-24 1,-25 25-1,25-25 17,-25 25-1,25-25 0,-25 25 47,-25-25 47,0 0-93,0 0-17,0 0-14,1 0 29,-1 0-14,-25 0 0,25 0 46,25-25-31,-49 25-15,24 0 0,0 0-1,0 0 1,1 0 0,24-25 30,-25 25-30,25-25 0,-25 25-1,25-24-14,0-1 30,0 0 31,0 0-31,0 0-15,25 50 187,-25 0-202,0 25 14,0-26 16,0 26 0,0-25 0,0 25 1,-25-50-17,0 49 1,0-49 0,1 0-1,24 25 1,0-50 78,0 50-79</inkml:trace>
    </iact:actionData>
  </iact:action>
  <iact:action type="add" startTime="28253">
    <iact:property name="dataType"/>
    <iact:actionData xml:id="d2">
      <inkml:trace xmlns:inkml="http://www.w3.org/2003/InkML" xml:id="stk2" contextRef="#ctx0" brushRef="#br0">23044 174 0</inkml:trace>
    </iact:actionData>
  </iact:action>
  <iact:action type="add" startTime="29093">
    <iact:property name="dataType"/>
    <iact:actionData xml:id="d3">
      <inkml:trace xmlns:inkml="http://www.w3.org/2003/InkML" xml:id="stk3" contextRef="#ctx0" brushRef="#br0">22721 99 0,'0'25'93,"0"0"-77,0 0 0,25-1-1,-25 1-14,0 0 29,25 0-14,0-25 0,-25 49-1,0 1 1,24-25 0,-24 0-1,25-1 16,-25 1 1,0 0-17,0 0 48</inkml:trace>
    </iact:actionData>
  </iact:action>
  <iact:action type="remove" startTime="50535">
    <iact:property name="style" value="instant"/>
    <iact:actionData xml:id="d4" ref="#d0"/>
    <iact:actionData xml:id="d5" ref="#d1"/>
    <iact:actionData xml:id="d6" ref="#d2"/>
    <iact:actionData xml:id="d7" ref="#d3"/>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C7130-D17D-475B-A49C-2B99518BF6F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177928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C7130-D17D-475B-A49C-2B99518BF6F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55636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C7130-D17D-475B-A49C-2B99518BF6F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391933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C7130-D17D-475B-A49C-2B99518BF6F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89115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FC7130-D17D-475B-A49C-2B99518BF6F3}"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207374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C7130-D17D-475B-A49C-2B99518BF6F3}"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174744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C7130-D17D-475B-A49C-2B99518BF6F3}" type="datetimeFigureOut">
              <a:rPr lang="en-US" smtClean="0"/>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39914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C7130-D17D-475B-A49C-2B99518BF6F3}" type="datetimeFigureOut">
              <a:rPr lang="en-US" smtClean="0"/>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159610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C7130-D17D-475B-A49C-2B99518BF6F3}" type="datetimeFigureOut">
              <a:rPr lang="en-US" smtClean="0"/>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410530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FC7130-D17D-475B-A49C-2B99518BF6F3}"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114598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FC7130-D17D-475B-A49C-2B99518BF6F3}"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CD702-F98F-43ED-BED6-7929552A28E8}" type="slidenum">
              <a:rPr lang="en-US" smtClean="0"/>
              <a:t>‹#›</a:t>
            </a:fld>
            <a:endParaRPr lang="en-US"/>
          </a:p>
        </p:txBody>
      </p:sp>
    </p:spTree>
    <p:extLst>
      <p:ext uri="{BB962C8B-B14F-4D97-AF65-F5344CB8AC3E}">
        <p14:creationId xmlns:p14="http://schemas.microsoft.com/office/powerpoint/2010/main" val="294035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C7130-D17D-475B-A49C-2B99518BF6F3}" type="datetimeFigureOut">
              <a:rPr lang="en-US" smtClean="0"/>
              <a:t>6/6/2022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CD702-F98F-43ED-BED6-7929552A28E8}" type="slidenum">
              <a:rPr lang="en-US" smtClean="0"/>
              <a:t>‹#›</a:t>
            </a:fld>
            <a:endParaRPr lang="en-US"/>
          </a:p>
        </p:txBody>
      </p:sp>
    </p:spTree>
    <p:extLst>
      <p:ext uri="{BB962C8B-B14F-4D97-AF65-F5344CB8AC3E}">
        <p14:creationId xmlns:p14="http://schemas.microsoft.com/office/powerpoint/2010/main" val="49894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png"/><Relationship Id="rId4" Type="http://schemas.microsoft.com/office/2011/relationships/inkAction" Target="../ink/inkAction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48789" y="3171766"/>
            <a:ext cx="4241442" cy="2387600"/>
          </a:xfrm>
        </p:spPr>
        <p:txBody>
          <a:bodyPr>
            <a:normAutofit/>
          </a:bodyPr>
          <a:lstStyle/>
          <a:p>
            <a:r>
              <a:rPr lang="fa-IR" sz="7200" dirty="0" smtClean="0">
                <a:cs typeface="B Kamran" panose="00000700000000000000" pitchFamily="2" charset="-78"/>
              </a:rPr>
              <a:t>دریا صلحی</a:t>
            </a:r>
            <a:br>
              <a:rPr lang="fa-IR" sz="7200" dirty="0" smtClean="0">
                <a:cs typeface="B Kamran" panose="00000700000000000000" pitchFamily="2" charset="-78"/>
              </a:rPr>
            </a:br>
            <a:r>
              <a:rPr lang="fa-IR" sz="7200" dirty="0" smtClean="0">
                <a:cs typeface="B Kamran" panose="00000700000000000000" pitchFamily="2" charset="-78"/>
              </a:rPr>
              <a:t>درس فارسی</a:t>
            </a:r>
            <a:endParaRPr lang="en-US" sz="7200" dirty="0">
              <a:cs typeface="B Kamran" panose="00000700000000000000" pitchFamily="2" charset="-78"/>
            </a:endParaRPr>
          </a:p>
        </p:txBody>
      </p:sp>
      <p:pic>
        <p:nvPicPr>
          <p:cNvPr id="6" name="Picture 5"/>
          <p:cNvPicPr>
            <a:picLocks noChangeAspect="1"/>
          </p:cNvPicPr>
          <p:nvPr/>
        </p:nvPicPr>
        <p:blipFill>
          <a:blip r:embed="rId4"/>
          <a:stretch>
            <a:fillRect/>
          </a:stretch>
        </p:blipFill>
        <p:spPr>
          <a:xfrm>
            <a:off x="781665" y="762681"/>
            <a:ext cx="4262285" cy="6095320"/>
          </a:xfrm>
          <a:prstGeom prst="rect">
            <a:avLst/>
          </a:prstGeom>
        </p:spPr>
      </p:pic>
      <p:sp>
        <p:nvSpPr>
          <p:cNvPr id="3" name="TextBox 2"/>
          <p:cNvSpPr txBox="1"/>
          <p:nvPr/>
        </p:nvSpPr>
        <p:spPr>
          <a:xfrm>
            <a:off x="6658379" y="530862"/>
            <a:ext cx="5816958" cy="2215991"/>
          </a:xfrm>
          <a:prstGeom prst="rect">
            <a:avLst/>
          </a:prstGeom>
          <a:noFill/>
        </p:spPr>
        <p:txBody>
          <a:bodyPr wrap="square" rtlCol="0">
            <a:spAutoFit/>
          </a:bodyPr>
          <a:lstStyle/>
          <a:p>
            <a:pPr algn="ctr" rtl="1"/>
            <a:r>
              <a:rPr lang="fa-IR" sz="13800" dirty="0" smtClean="0">
                <a:latin typeface="Aldhabi" panose="01000000000000000000" pitchFamily="2" charset="-78"/>
                <a:cs typeface="Aldhabi" panose="01000000000000000000" pitchFamily="2" charset="-78"/>
              </a:rPr>
              <a:t>بسم </a:t>
            </a:r>
            <a:r>
              <a:rPr lang="fa-IR" sz="13800" dirty="0" smtClean="0">
                <a:latin typeface="Aldhabi" panose="01000000000000000000" pitchFamily="2" charset="-78"/>
                <a:cs typeface="Aldhabi" panose="01000000000000000000" pitchFamily="2" charset="-78"/>
              </a:rPr>
              <a:t>الله الرحمن الرحیم</a:t>
            </a:r>
            <a:endParaRPr lang="en-US" sz="13800" dirty="0">
              <a:latin typeface="Aldhabi" panose="01000000000000000000" pitchFamily="2" charset="-78"/>
              <a:cs typeface="Aldhabi" panose="01000000000000000000" pitchFamily="2" charset="-78"/>
            </a:endParaRPr>
          </a:p>
        </p:txBody>
      </p:sp>
    </p:spTree>
    <p:custDataLst>
      <p:tags r:id="rId1"/>
    </p:custDataLst>
    <p:extLst>
      <p:ext uri="{BB962C8B-B14F-4D97-AF65-F5344CB8AC3E}">
        <p14:creationId xmlns:p14="http://schemas.microsoft.com/office/powerpoint/2010/main" val="2452702549"/>
      </p:ext>
    </p:extLst>
  </p:cSld>
  <p:clrMapOvr>
    <a:masterClrMapping/>
  </p:clrMapOvr>
  <mc:AlternateContent xmlns:mc="http://schemas.openxmlformats.org/markup-compatibility/2006" xmlns:p14="http://schemas.microsoft.com/office/powerpoint/2010/main">
    <mc:Choice Requires="p14">
      <p:transition spd="slow" p14:dur="800" advTm="8348">
        <p:circle/>
      </p:transition>
    </mc:Choice>
    <mc:Fallback xmlns="">
      <p:transition spd="slow" advTm="834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888642"/>
            <a:ext cx="10985679" cy="3770263"/>
          </a:xfrm>
          <a:prstGeom prst="rect">
            <a:avLst/>
          </a:prstGeom>
          <a:noFill/>
        </p:spPr>
        <p:txBody>
          <a:bodyPr wrap="square" rtlCol="0">
            <a:spAutoFit/>
          </a:bodyPr>
          <a:lstStyle/>
          <a:p>
            <a:pPr algn="ctr" rtl="1"/>
            <a:r>
              <a:rPr lang="fa-IR" sz="23900" dirty="0" smtClean="0">
                <a:solidFill>
                  <a:srgbClr val="FF0000"/>
                </a:solidFill>
                <a:cs typeface="B Kamran" panose="00000700000000000000" pitchFamily="2" charset="-78"/>
              </a:rPr>
              <a:t>خد</a:t>
            </a:r>
            <a:r>
              <a:rPr lang="fa-IR" sz="23900" dirty="0" smtClean="0">
                <a:solidFill>
                  <a:srgbClr val="0070C0"/>
                </a:solidFill>
                <a:cs typeface="B Kamran" panose="00000700000000000000" pitchFamily="2" charset="-78"/>
              </a:rPr>
              <a:t>ا</a:t>
            </a:r>
            <a:r>
              <a:rPr lang="fa-IR" sz="23900" dirty="0" smtClean="0">
                <a:solidFill>
                  <a:srgbClr val="00B050"/>
                </a:solidFill>
                <a:cs typeface="B Kamran" panose="00000700000000000000" pitchFamily="2" charset="-78"/>
              </a:rPr>
              <a:t>ن</a:t>
            </a:r>
            <a:r>
              <a:rPr lang="fa-IR" sz="23900" dirty="0" smtClean="0">
                <a:solidFill>
                  <a:srgbClr val="7030A0"/>
                </a:solidFill>
                <a:cs typeface="B Kamran" panose="00000700000000000000" pitchFamily="2" charset="-78"/>
              </a:rPr>
              <a:t>گ</a:t>
            </a:r>
            <a:r>
              <a:rPr lang="fa-IR" sz="23900" dirty="0" smtClean="0">
                <a:solidFill>
                  <a:srgbClr val="FFFF00"/>
                </a:solidFill>
                <a:cs typeface="B Kamran" panose="00000700000000000000" pitchFamily="2" charset="-78"/>
              </a:rPr>
              <a:t>ه</a:t>
            </a:r>
            <a:r>
              <a:rPr lang="fa-IR" sz="23900" dirty="0" smtClean="0">
                <a:solidFill>
                  <a:srgbClr val="FF0066"/>
                </a:solidFill>
                <a:cs typeface="B Kamran" panose="00000700000000000000" pitchFamily="2" charset="-78"/>
              </a:rPr>
              <a:t>د</a:t>
            </a:r>
            <a:r>
              <a:rPr lang="fa-IR" sz="23900" dirty="0" smtClean="0">
                <a:solidFill>
                  <a:srgbClr val="00FF00"/>
                </a:solidFill>
                <a:cs typeface="B Kamran" panose="00000700000000000000" pitchFamily="2" charset="-78"/>
              </a:rPr>
              <a:t>ا</a:t>
            </a:r>
            <a:r>
              <a:rPr lang="fa-IR" sz="23900" dirty="0" smtClean="0">
                <a:solidFill>
                  <a:srgbClr val="FF579B"/>
                </a:solidFill>
                <a:cs typeface="B Kamran" panose="00000700000000000000" pitchFamily="2" charset="-78"/>
              </a:rPr>
              <a:t>ر</a:t>
            </a:r>
            <a:endParaRPr lang="en-US" sz="23900" dirty="0">
              <a:solidFill>
                <a:srgbClr val="FF0000"/>
              </a:solidFill>
              <a:cs typeface="B Kamran" panose="00000700000000000000" pitchFamily="2" charset="-78"/>
            </a:endParaRPr>
          </a:p>
        </p:txBody>
      </p:sp>
    </p:spTree>
    <p:extLst>
      <p:ext uri="{BB962C8B-B14F-4D97-AF65-F5344CB8AC3E}">
        <p14:creationId xmlns:p14="http://schemas.microsoft.com/office/powerpoint/2010/main" val="2402445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0621" y="922650"/>
            <a:ext cx="4286250" cy="2771775"/>
          </a:xfrm>
          <a:prstGeom prst="rect">
            <a:avLst/>
          </a:prstGeom>
        </p:spPr>
      </p:pic>
      <p:pic>
        <p:nvPicPr>
          <p:cNvPr id="4" name="Picture 3"/>
          <p:cNvPicPr>
            <a:picLocks noChangeAspect="1"/>
          </p:cNvPicPr>
          <p:nvPr/>
        </p:nvPicPr>
        <p:blipFill>
          <a:blip r:embed="rId4"/>
          <a:stretch>
            <a:fillRect/>
          </a:stretch>
        </p:blipFill>
        <p:spPr>
          <a:xfrm>
            <a:off x="1089070" y="3455495"/>
            <a:ext cx="4991100" cy="2162175"/>
          </a:xfrm>
          <a:prstGeom prst="rect">
            <a:avLst/>
          </a:prstGeom>
        </p:spPr>
      </p:pic>
    </p:spTree>
    <p:custDataLst>
      <p:tags r:id="rId1"/>
    </p:custDataLst>
    <p:extLst>
      <p:ext uri="{BB962C8B-B14F-4D97-AF65-F5344CB8AC3E}">
        <p14:creationId xmlns:p14="http://schemas.microsoft.com/office/powerpoint/2010/main" val="2558161071"/>
      </p:ext>
    </p:extLst>
  </p:cSld>
  <p:clrMapOvr>
    <a:masterClrMapping/>
  </p:clrMapOvr>
  <mc:AlternateContent xmlns:mc="http://schemas.openxmlformats.org/markup-compatibility/2006" xmlns:p14="http://schemas.microsoft.com/office/powerpoint/2010/main">
    <mc:Choice Requires="p14">
      <p:transition spd="slow" p14:dur="1600" advTm="4323">
        <p14:prism isInverted="1"/>
      </p:transition>
    </mc:Choice>
    <mc:Fallback xmlns="">
      <p:transition spd="slow" advTm="43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64824" y="368710"/>
            <a:ext cx="6027176" cy="1754326"/>
          </a:xfrm>
          <a:prstGeom prst="rect">
            <a:avLst/>
          </a:prstGeom>
          <a:noFill/>
        </p:spPr>
        <p:txBody>
          <a:bodyPr wrap="square" rtlCol="0">
            <a:spAutoFit/>
          </a:bodyPr>
          <a:lstStyle/>
          <a:p>
            <a:pPr algn="r" rtl="1"/>
            <a:r>
              <a:rPr lang="fa-IR" sz="3600" dirty="0" smtClean="0">
                <a:solidFill>
                  <a:srgbClr val="FF0000"/>
                </a:solidFill>
                <a:cs typeface="B Kamran" panose="00000700000000000000" pitchFamily="2" charset="-78"/>
              </a:rPr>
              <a:t>بیت 1:</a:t>
            </a:r>
            <a:r>
              <a:rPr lang="fa-IR" sz="3600" dirty="0" smtClean="0">
                <a:cs typeface="B Kamran" panose="00000700000000000000" pitchFamily="2" charset="-78"/>
              </a:rPr>
              <a:t>به نام کسی حرفم را شروع می کنم که اندیشیدن را به ما انسان ها یاد داد.دل را که مثل چراغ است،با جان که مثل نور است روشن کرد.</a:t>
            </a:r>
          </a:p>
        </p:txBody>
      </p:sp>
      <p:sp>
        <p:nvSpPr>
          <p:cNvPr id="9" name="TextBox 8"/>
          <p:cNvSpPr txBox="1"/>
          <p:nvPr/>
        </p:nvSpPr>
        <p:spPr>
          <a:xfrm>
            <a:off x="5810866" y="1924869"/>
            <a:ext cx="6381134" cy="3416320"/>
          </a:xfrm>
          <a:prstGeom prst="rect">
            <a:avLst/>
          </a:prstGeom>
          <a:noFill/>
        </p:spPr>
        <p:txBody>
          <a:bodyPr wrap="square" rtlCol="0">
            <a:spAutoFit/>
          </a:bodyPr>
          <a:lstStyle/>
          <a:p>
            <a:pPr lvl="0" algn="r" rtl="1"/>
            <a:r>
              <a:rPr lang="fa-IR" sz="3600" dirty="0">
                <a:solidFill>
                  <a:srgbClr val="FF0000"/>
                </a:solidFill>
                <a:cs typeface="B Kamran" panose="00000700000000000000" pitchFamily="2" charset="-78"/>
              </a:rPr>
              <a:t>بیت2:</a:t>
            </a:r>
            <a:r>
              <a:rPr lang="fa-IR" sz="3600" dirty="0">
                <a:solidFill>
                  <a:prstClr val="black"/>
                </a:solidFill>
                <a:cs typeface="B Kamran" panose="00000700000000000000" pitchFamily="2" charset="-78"/>
              </a:rPr>
              <a:t>از رحم و بخشش خدا هر دو جهان روشن شد</a:t>
            </a:r>
            <a:r>
              <a:rPr lang="fa-IR" sz="3600" dirty="0" smtClean="0">
                <a:solidFill>
                  <a:prstClr val="black"/>
                </a:solidFill>
                <a:cs typeface="B Kamran" panose="00000700000000000000" pitchFamily="2" charset="-78"/>
              </a:rPr>
              <a:t>.</a:t>
            </a:r>
          </a:p>
          <a:p>
            <a:pPr lvl="0" algn="r" rtl="1"/>
            <a:r>
              <a:rPr lang="fa-IR" sz="3600" dirty="0" smtClean="0">
                <a:cs typeface="B Kamran" panose="00000700000000000000" pitchFamily="2" charset="-78"/>
              </a:rPr>
              <a:t>و از رحم و بخشش او خاک تبدیل به ادم شد و وجود انسان تبدیل به باغ و بستان شد.</a:t>
            </a:r>
            <a:r>
              <a:rPr lang="fa-IR" sz="3600" dirty="0" smtClean="0">
                <a:solidFill>
                  <a:prstClr val="black"/>
                </a:solidFill>
                <a:cs typeface="B Kamran" panose="00000700000000000000" pitchFamily="2" charset="-78"/>
              </a:rPr>
              <a:t> </a:t>
            </a:r>
          </a:p>
          <a:p>
            <a:pPr lvl="0" algn="r" rtl="1"/>
            <a:endParaRPr lang="fa-IR" sz="3600" dirty="0" smtClean="0">
              <a:solidFill>
                <a:srgbClr val="FF0000"/>
              </a:solidFill>
              <a:cs typeface="B Kamran" panose="00000700000000000000" pitchFamily="2" charset="-78"/>
            </a:endParaRPr>
          </a:p>
          <a:p>
            <a:pPr lvl="0" algn="r" rtl="1"/>
            <a:endParaRPr lang="fa-IR" sz="3600" dirty="0">
              <a:solidFill>
                <a:srgbClr val="FF0000"/>
              </a:solidFill>
              <a:cs typeface="B Kamran" panose="00000700000000000000" pitchFamily="2" charset="-78"/>
            </a:endParaRPr>
          </a:p>
          <a:p>
            <a:pPr lvl="0" algn="r" rtl="1"/>
            <a:endParaRPr lang="en-US" sz="3600" dirty="0">
              <a:solidFill>
                <a:srgbClr val="FF0000"/>
              </a:solidFill>
              <a:cs typeface="B Kamran" panose="00000700000000000000" pitchFamily="2" charset="-78"/>
            </a:endParaRPr>
          </a:p>
        </p:txBody>
      </p:sp>
      <p:sp>
        <p:nvSpPr>
          <p:cNvPr id="10" name="TextBox 9"/>
          <p:cNvSpPr txBox="1"/>
          <p:nvPr/>
        </p:nvSpPr>
        <p:spPr>
          <a:xfrm>
            <a:off x="6312310" y="3633029"/>
            <a:ext cx="5879690" cy="3046988"/>
          </a:xfrm>
          <a:prstGeom prst="rect">
            <a:avLst/>
          </a:prstGeom>
          <a:noFill/>
        </p:spPr>
        <p:txBody>
          <a:bodyPr wrap="square" rtlCol="0">
            <a:spAutoFit/>
          </a:bodyPr>
          <a:lstStyle/>
          <a:p>
            <a:pPr algn="r" rtl="1"/>
            <a:r>
              <a:rPr lang="fa-IR" sz="3200" dirty="0" smtClean="0">
                <a:solidFill>
                  <a:srgbClr val="FF0000"/>
                </a:solidFill>
                <a:cs typeface="B Kamran" panose="00000700000000000000" pitchFamily="2" charset="-78"/>
              </a:rPr>
              <a:t>بیت 3:</a:t>
            </a:r>
            <a:r>
              <a:rPr lang="fa-IR" sz="3200" dirty="0" smtClean="0">
                <a:cs typeface="B Kamran" panose="00000700000000000000" pitchFamily="2" charset="-78"/>
              </a:rPr>
              <a:t>جهان و همه چیز در دنیا از نور و نعمت های خدا پر است.خداوند از شدت اشکار بودن،از چشم ما پنهانه.یعنی چون خیلی اشکاره ما دیگر به اون اهمیت نمی دهیم مانند یک وسیله در خانه که وقتی جلوی چشممانه زیاد دیگر به ان توجه نمی کنیم چون همیشه جلوی چشم ما است.</a:t>
            </a:r>
          </a:p>
        </p:txBody>
      </p:sp>
      <p:pic>
        <p:nvPicPr>
          <p:cNvPr id="11" name="Picture 10"/>
          <p:cNvPicPr>
            <a:picLocks noChangeAspect="1"/>
          </p:cNvPicPr>
          <p:nvPr/>
        </p:nvPicPr>
        <p:blipFill>
          <a:blip r:embed="rId3"/>
          <a:stretch>
            <a:fillRect/>
          </a:stretch>
        </p:blipFill>
        <p:spPr>
          <a:xfrm>
            <a:off x="256379" y="2177"/>
            <a:ext cx="5554487" cy="6855823"/>
          </a:xfrm>
          <a:prstGeom prst="rect">
            <a:avLst/>
          </a:prstGeom>
        </p:spPr>
      </p:pic>
    </p:spTree>
    <p:custDataLst>
      <p:tags r:id="rId1"/>
    </p:custDataLst>
    <p:extLst>
      <p:ext uri="{BB962C8B-B14F-4D97-AF65-F5344CB8AC3E}">
        <p14:creationId xmlns:p14="http://schemas.microsoft.com/office/powerpoint/2010/main" val="673505967"/>
      </p:ext>
    </p:extLst>
  </p:cSld>
  <p:clrMapOvr>
    <a:masterClrMapping/>
  </p:clrMapOvr>
  <mc:AlternateContent xmlns:mc="http://schemas.openxmlformats.org/markup-compatibility/2006" xmlns:p14="http://schemas.microsoft.com/office/powerpoint/2010/main">
    <mc:Choice Requires="p14">
      <p:transition spd="slow" p14:dur="1500" advTm="146200">
        <p:split orient="vert"/>
      </p:transition>
    </mc:Choice>
    <mc:Fallback xmlns="">
      <p:transition spd="slow" advTm="146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extLst mod="1">
    <p:ext uri="{3A86A75C-4F4B-4683-9AE1-C65F6400EC91}">
      <p14:laserTraceLst xmlns:p14="http://schemas.microsoft.com/office/powerpoint/2010/main">
        <p14:tracePtLst>
          <p14:tracePt t="9885" x="1169988" y="5037138"/>
          <p14:tracePt t="9981" x="1169988" y="5027613"/>
          <p14:tracePt t="9997" x="1169988" y="5010150"/>
          <p14:tracePt t="10007" x="1179513" y="4973638"/>
          <p14:tracePt t="10017" x="1241425" y="4857750"/>
          <p14:tracePt t="10028" x="1330325" y="4589463"/>
          <p14:tracePt t="10038" x="1527175" y="4322763"/>
          <p14:tracePt t="10048" x="1724025" y="4010025"/>
          <p14:tracePt t="10058" x="1973263" y="3554413"/>
          <p14:tracePt t="10069" x="2259013" y="3143250"/>
          <p14:tracePt t="10079" x="2562225" y="2751138"/>
          <p14:tracePt t="10089" x="2813050" y="2455863"/>
          <p14:tracePt t="10104" x="3036888" y="2197100"/>
          <p14:tracePt t="10120" x="3429000" y="1822450"/>
          <p14:tracePt t="10137" x="3581400" y="1697038"/>
          <p14:tracePt t="10154" x="3919538" y="1465263"/>
          <p14:tracePt t="10170" x="4116388" y="1393825"/>
          <p14:tracePt t="10187" x="4187825" y="1384300"/>
          <p14:tracePt t="10204" x="4276725" y="1374775"/>
          <p14:tracePt t="10220" x="4313238" y="1374775"/>
          <p14:tracePt t="10237" x="4322763" y="1384300"/>
          <p14:tracePt t="10254" x="4340225" y="1411288"/>
          <p14:tracePt t="10271" x="4340225" y="1438275"/>
          <p14:tracePt t="10287" x="4340225" y="1446213"/>
          <p14:tracePt t="10304" x="4340225" y="1455738"/>
          <p14:tracePt t="10393" x="4348163" y="1455738"/>
          <p14:tracePt t="10403" x="4367213" y="1455738"/>
          <p14:tracePt t="10413" x="4384675" y="1455738"/>
          <p14:tracePt t="10422" x="4394200" y="1455738"/>
          <p14:tracePt t="10435" x="4411663" y="1455738"/>
          <p14:tracePt t="10443" x="4429125" y="1455738"/>
          <p14:tracePt t="10453" x="4429125" y="1446213"/>
          <p14:tracePt t="10463" x="4438650" y="1438275"/>
          <p14:tracePt t="10493" x="4446588" y="1438275"/>
          <p14:tracePt t="10513" x="4446588" y="1428750"/>
          <p14:tracePt t="10605" x="4446588" y="1419225"/>
          <p14:tracePt t="10676" x="4446588" y="1411288"/>
          <p14:tracePt t="10686" x="4446588" y="1393825"/>
          <p14:tracePt t="10695" x="4446588" y="1384300"/>
          <p14:tracePt t="10705" x="4446588" y="1366838"/>
          <p14:tracePt t="10716" x="4446588" y="1347788"/>
          <p14:tracePt t="10726" x="4446588" y="1339850"/>
          <p14:tracePt t="10736" x="4446588" y="1312863"/>
          <p14:tracePt t="10746" x="4446588" y="1295400"/>
          <p14:tracePt t="10756" x="4446588" y="1285875"/>
          <p14:tracePt t="10771" x="4456113" y="1268413"/>
          <p14:tracePt t="10787" x="4473575" y="1241425"/>
          <p14:tracePt t="10804" x="4491038" y="1223963"/>
          <p14:tracePt t="10821" x="4510088" y="1196975"/>
          <p14:tracePt t="10837" x="4518025" y="1196975"/>
          <p14:tracePt t="10949" x="4500563" y="1196975"/>
          <p14:tracePt t="10959" x="4491038" y="1196975"/>
          <p14:tracePt t="10969" x="4473575" y="1214438"/>
          <p14:tracePt t="10980" x="4465638" y="1214438"/>
          <p14:tracePt t="10989" x="4446588" y="1214438"/>
          <p14:tracePt t="10999" x="4429125" y="1223963"/>
          <p14:tracePt t="11009" x="4375150" y="1241425"/>
          <p14:tracePt t="11019" x="4330700" y="1268413"/>
          <p14:tracePt t="11030" x="4286250" y="1303338"/>
          <p14:tracePt t="11040" x="4268788" y="1303338"/>
          <p14:tracePt t="11054" x="4241800" y="1312863"/>
          <p14:tracePt t="11071" x="4197350" y="1322388"/>
          <p14:tracePt t="11087" x="4143375" y="1339850"/>
          <p14:tracePt t="11104" x="4062413" y="1347788"/>
          <p14:tracePt t="11121" x="4037013" y="1347788"/>
          <p14:tracePt t="11138" x="3911600" y="1347788"/>
          <p14:tracePt t="11154" x="3857625" y="1357313"/>
          <p14:tracePt t="11171" x="3687763" y="1357313"/>
          <p14:tracePt t="11187" x="3643313" y="1366838"/>
          <p14:tracePt t="11204" x="3571875" y="1366838"/>
          <p14:tracePt t="11221" x="3544888" y="1374775"/>
          <p14:tracePt t="11238" x="3517900" y="1384300"/>
          <p14:tracePt t="11254" x="3490913" y="1393825"/>
          <p14:tracePt t="11476" x="3473450" y="1393825"/>
          <p14:tracePt t="11484" x="3455988" y="1393825"/>
          <p14:tracePt t="11492" x="3446463" y="1393825"/>
          <p14:tracePt t="11505" x="3446463" y="1384300"/>
          <p14:tracePt t="11515" x="3429000" y="1374775"/>
          <p14:tracePt t="11526" x="3375025" y="1347788"/>
          <p14:tracePt t="11535" x="3322638" y="1322388"/>
          <p14:tracePt t="11546" x="3251200" y="1295400"/>
          <p14:tracePt t="11556" x="3125788" y="1241425"/>
          <p14:tracePt t="11571" x="3009900" y="1204913"/>
          <p14:tracePt t="11588" x="2919413" y="1187450"/>
          <p14:tracePt t="11604" x="2759075" y="1081088"/>
          <p14:tracePt t="11621" x="2643188" y="1036638"/>
          <p14:tracePt t="11638" x="2554288" y="990600"/>
          <p14:tracePt t="11654" x="2517775" y="965200"/>
          <p14:tracePt t="11671" x="2428875" y="901700"/>
          <p14:tracePt t="11688" x="2384425" y="874713"/>
          <p14:tracePt t="11704" x="2366963" y="857250"/>
          <p14:tracePt t="11721" x="2339975" y="857250"/>
          <p14:tracePt t="11738" x="2322513" y="857250"/>
          <p14:tracePt t="11754" x="2295525" y="847725"/>
          <p14:tracePt t="11771" x="2259013" y="847725"/>
          <p14:tracePt t="11788" x="2224088" y="847725"/>
          <p14:tracePt t="11804" x="2214563" y="847725"/>
          <p14:tracePt t="11821" x="2197100" y="847725"/>
          <p14:tracePt t="11838" x="2187575" y="847725"/>
          <p14:tracePt t="11871" x="2170113" y="847725"/>
          <p14:tracePt t="11904" x="2160588" y="857250"/>
          <p14:tracePt t="11942" x="2152650" y="857250"/>
          <p14:tracePt t="12022" x="2160588" y="857250"/>
          <p14:tracePt t="12042" x="2170113" y="857250"/>
          <p14:tracePt t="12052" x="2179638" y="857250"/>
          <p14:tracePt t="12062" x="2187575" y="857250"/>
          <p14:tracePt t="12072" x="2187575" y="866775"/>
          <p14:tracePt t="12082" x="2205038" y="866775"/>
          <p14:tracePt t="12093" x="2214563" y="866775"/>
          <p14:tracePt t="12102" x="2232025" y="866775"/>
          <p14:tracePt t="12109" x="2259013" y="866775"/>
          <p14:tracePt t="12122" x="2268538" y="866775"/>
          <p14:tracePt t="12138" x="2330450" y="866775"/>
          <p14:tracePt t="12154" x="2536825" y="857250"/>
          <p14:tracePt t="12171" x="2714625" y="839788"/>
          <p14:tracePt t="12188" x="2973388" y="785813"/>
          <p14:tracePt t="12205" x="3616325" y="758825"/>
          <p14:tracePt t="12221" x="3867150" y="776288"/>
          <p14:tracePt t="12238" x="4170363" y="866775"/>
          <p14:tracePt t="12255" x="4322763" y="955675"/>
          <p14:tracePt t="12271" x="4375150" y="990600"/>
          <p14:tracePt t="12288" x="4411663" y="1017588"/>
          <p14:tracePt t="12305" x="4446588" y="1081088"/>
          <p14:tracePt t="12321" x="4456113" y="1108075"/>
          <p14:tracePt t="12338" x="4465638" y="1116013"/>
          <p14:tracePt t="12355" x="4465638" y="1098550"/>
          <p14:tracePt t="12416" x="4473575" y="1098550"/>
          <p14:tracePt t="12427" x="4491038" y="1098550"/>
          <p14:tracePt t="12437" x="4510088" y="1098550"/>
          <p14:tracePt t="12447" x="4537075" y="1108075"/>
          <p14:tracePt t="12456" x="4554538" y="1108075"/>
          <p14:tracePt t="12471" x="4581525" y="1125538"/>
          <p14:tracePt t="12488" x="4616450" y="1143000"/>
          <p14:tracePt t="12505" x="4633913" y="1152525"/>
          <p14:tracePt t="12521" x="4652963" y="1160463"/>
          <p14:tracePt t="12538" x="4670425" y="1196975"/>
          <p14:tracePt t="12555" x="4670425" y="1204913"/>
          <p14:tracePt t="12571" x="4670425" y="1231900"/>
          <p14:tracePt t="12588" x="4670425" y="1241425"/>
          <p14:tracePt t="12639" x="4660900" y="1241425"/>
          <p14:tracePt t="12660" x="4652963" y="1241425"/>
          <p14:tracePt t="12679" x="4643438" y="1241425"/>
          <p14:tracePt t="12720" x="4633913" y="1250950"/>
          <p14:tracePt t="12730" x="4589463" y="1258888"/>
          <p14:tracePt t="12740" x="4545013" y="1303338"/>
          <p14:tracePt t="12756" x="4500563" y="1374775"/>
          <p14:tracePt t="12770" x="4465638" y="1419225"/>
          <p14:tracePt t="12780" x="4438650" y="1446213"/>
          <p14:tracePt t="12791" x="4419600" y="1455738"/>
          <p14:tracePt t="12821" x="4419600" y="1465263"/>
          <p14:tracePt t="12842" x="4411663" y="1465263"/>
          <p14:tracePt t="12852" x="4411663" y="1473200"/>
          <p14:tracePt t="12882" x="4402138" y="1473200"/>
          <p14:tracePt t="12892" x="4384675" y="1473200"/>
          <p14:tracePt t="12902" x="4375150" y="1473200"/>
          <p14:tracePt t="12913" x="4367213" y="1473200"/>
          <p14:tracePt t="12922" x="4348163" y="1473200"/>
          <p14:tracePt t="12942" x="4340225" y="1473200"/>
          <p14:tracePt t="12952" x="4330700" y="1473200"/>
          <p14:tracePt t="12983" x="4322763" y="1473200"/>
          <p14:tracePt t="13004" x="4313238" y="1473200"/>
          <p14:tracePt t="13014" x="4303713" y="1473200"/>
          <p14:tracePt t="13024" x="4295775" y="1473200"/>
          <p14:tracePt t="13034" x="4286250" y="1473200"/>
          <p14:tracePt t="13043" x="4259263" y="1473200"/>
          <p14:tracePt t="13055" x="4232275" y="1473200"/>
          <p14:tracePt t="13071" x="4214813" y="1482725"/>
          <p14:tracePt t="13088" x="4160838" y="1482725"/>
          <p14:tracePt t="13105" x="4116388" y="1482725"/>
          <p14:tracePt t="13121" x="4081463" y="1482725"/>
          <p14:tracePt t="13138" x="3973513" y="1482725"/>
          <p14:tracePt t="13155" x="3875088" y="1482725"/>
          <p14:tracePt t="13171" x="3840163" y="1482725"/>
          <p14:tracePt t="13188" x="3795713" y="1482725"/>
          <p14:tracePt t="13205" x="3751263" y="1482725"/>
          <p14:tracePt t="13221" x="3724275" y="1482725"/>
          <p14:tracePt t="13238" x="3679825" y="1482725"/>
          <p14:tracePt t="13255" x="3670300" y="1482725"/>
          <p14:tracePt t="13272" x="3633788" y="1473200"/>
          <p14:tracePt t="13479" x="3616325" y="1490663"/>
          <p14:tracePt t="13489" x="3608388" y="1500188"/>
          <p14:tracePt t="13499" x="3598863" y="1509713"/>
          <p14:tracePt t="13509" x="3589338" y="1509713"/>
          <p14:tracePt t="13515" x="3581400" y="1509713"/>
          <p14:tracePt t="13539" x="3544888" y="1509713"/>
          <p14:tracePt t="13549" x="3500438" y="1509713"/>
          <p14:tracePt t="13560" x="3473450" y="1509713"/>
          <p14:tracePt t="13570" x="3438525" y="1509713"/>
          <p14:tracePt t="13580" x="3402013" y="1509713"/>
          <p14:tracePt t="13590" x="3367088" y="1509713"/>
          <p14:tracePt t="13605" x="3340100" y="1509713"/>
          <p14:tracePt t="13622" x="3303588" y="1509713"/>
          <p14:tracePt t="13638" x="3268663" y="1500188"/>
          <p14:tracePt t="13655" x="3259138" y="1500188"/>
          <p14:tracePt t="13672" x="3214688" y="1490663"/>
          <p14:tracePt t="13688" x="3205163" y="1490663"/>
          <p14:tracePt t="13705" x="3160713" y="1490663"/>
          <p14:tracePt t="13722" x="3125788" y="1490663"/>
          <p14:tracePt t="13738" x="3098800" y="1490663"/>
          <p14:tracePt t="13755" x="3071813" y="1490663"/>
          <p14:tracePt t="13772" x="3036888" y="1490663"/>
          <p14:tracePt t="13788" x="3009900" y="1500188"/>
          <p14:tracePt t="13805" x="2990850" y="1517650"/>
          <p14:tracePt t="13822" x="2990850" y="1527175"/>
          <p14:tracePt t="13838" x="2982913" y="1527175"/>
          <p14:tracePt t="13855" x="2982913" y="1536700"/>
          <p14:tracePt t="13872" x="2982913" y="1544638"/>
          <p14:tracePt t="14086" x="2982913" y="1571625"/>
          <p14:tracePt t="14096" x="2982913" y="1589088"/>
          <p14:tracePt t="14106" x="2965450" y="1589088"/>
          <p14:tracePt t="14127" x="2946400" y="1608138"/>
          <p14:tracePt t="14137" x="2911475" y="1608138"/>
          <p14:tracePt t="14147" x="2857500" y="1625600"/>
          <p14:tracePt t="14156" x="2813050" y="1625600"/>
          <p14:tracePt t="14167" x="2759075" y="1625600"/>
          <p14:tracePt t="14177" x="2679700" y="1625600"/>
          <p14:tracePt t="14187" x="2598738" y="1625600"/>
          <p14:tracePt t="14198" x="2536825" y="1625600"/>
          <p14:tracePt t="14207" x="2473325" y="1625600"/>
          <p14:tracePt t="14222" x="2438400" y="1625600"/>
          <p14:tracePt t="14238" x="2374900" y="1625600"/>
          <p14:tracePt t="14255" x="2357438" y="1625600"/>
          <p14:tracePt t="14272" x="2276475" y="1589088"/>
          <p14:tracePt t="14289" x="2197100" y="1581150"/>
          <p14:tracePt t="14305" x="2170113" y="1581150"/>
          <p14:tracePt t="14322" x="2125663" y="1554163"/>
          <p14:tracePt t="14339" x="2098675" y="1527175"/>
          <p14:tracePt t="14355" x="2081213" y="1509713"/>
          <p14:tracePt t="14372" x="2071688" y="1509713"/>
          <p14:tracePt t="14683" x="2054225" y="1509713"/>
          <p14:tracePt t="14693" x="2027238" y="1509713"/>
          <p14:tracePt t="14703" x="2000250" y="1509713"/>
          <p14:tracePt t="14713" x="1955800" y="1509713"/>
          <p14:tracePt t="14724" x="1911350" y="1509713"/>
          <p14:tracePt t="14734" x="1857375" y="1509713"/>
          <p14:tracePt t="14744" x="1795463" y="1509713"/>
          <p14:tracePt t="14755" x="1758950" y="1509713"/>
          <p14:tracePt t="14772" x="1697038" y="1509713"/>
          <p14:tracePt t="14789" x="1598613" y="1509713"/>
          <p14:tracePt t="14805" x="1527175" y="1509713"/>
          <p14:tracePt t="14822" x="1490663" y="1490663"/>
          <p14:tracePt t="14839" x="1428750" y="1473200"/>
          <p14:tracePt t="14855" x="1384300" y="1473200"/>
          <p14:tracePt t="14872" x="1366838" y="1473200"/>
          <p14:tracePt t="14889" x="1330325" y="1473200"/>
          <p14:tracePt t="14905" x="1303338" y="1473200"/>
          <p14:tracePt t="14922" x="1285875" y="1473200"/>
          <p14:tracePt t="14939" x="1268413" y="1482725"/>
          <p14:tracePt t="14956" x="1258888" y="1482725"/>
          <p14:tracePt t="14972" x="1231900" y="1482725"/>
          <p14:tracePt t="14989" x="1204913" y="1482725"/>
          <p14:tracePt t="15006" x="1196975" y="1490663"/>
          <p14:tracePt t="15022" x="1187450" y="1490663"/>
          <p14:tracePt t="15039" x="1152525" y="1490663"/>
          <p14:tracePt t="15055" x="1143000" y="1490663"/>
          <p14:tracePt t="15072" x="1108075" y="1500188"/>
          <p14:tracePt t="15089" x="1089025" y="1500188"/>
          <p14:tracePt t="15106" x="1071563" y="1500188"/>
          <p14:tracePt t="15122" x="1062038" y="1500188"/>
          <p14:tracePt t="15139" x="1036638" y="1500188"/>
          <p14:tracePt t="15156" x="1027113" y="1500188"/>
          <p14:tracePt t="15172" x="1017588" y="1500188"/>
          <p14:tracePt t="15321" x="1027113" y="1500188"/>
          <p14:tracePt t="15330" x="1036638" y="1500188"/>
          <p14:tracePt t="15351" x="1044575" y="1500188"/>
          <p14:tracePt t="15361" x="1054100" y="1500188"/>
          <p14:tracePt t="15381" x="1071563" y="1500188"/>
          <p14:tracePt t="15391" x="1108075" y="1473200"/>
          <p14:tracePt t="15402" x="1196975" y="1446213"/>
          <p14:tracePt t="15412" x="1322388" y="1411288"/>
          <p14:tracePt t="15422" x="1500188" y="1347788"/>
          <p14:tracePt t="15433" x="1731963" y="1285875"/>
          <p14:tracePt t="15443" x="1973263" y="1231900"/>
          <p14:tracePt t="15456" x="2214563" y="1160463"/>
          <p14:tracePt t="15472" x="2643188" y="1081088"/>
          <p14:tracePt t="15489" x="2840038" y="1062038"/>
          <p14:tracePt t="15506" x="3232150" y="1000125"/>
          <p14:tracePt t="15523" x="3581400" y="955675"/>
          <p14:tracePt t="15539" x="3795713" y="955675"/>
          <p14:tracePt t="15556" x="4160838" y="955675"/>
          <p14:tracePt t="15573" x="4411663" y="946150"/>
          <p14:tracePt t="15589" x="4500563" y="946150"/>
          <p14:tracePt t="15606" x="4598988" y="946150"/>
          <p14:tracePt t="15622" x="4616450" y="946150"/>
          <p14:tracePt t="15639" x="4633913" y="946150"/>
          <p14:tracePt t="15695" x="4572000" y="938213"/>
          <p14:tracePt t="15857" x="4581525" y="938213"/>
          <p14:tracePt t="15867" x="4589463" y="938213"/>
          <p14:tracePt t="15877" x="4616450" y="955675"/>
          <p14:tracePt t="15896" x="4633913" y="990600"/>
          <p14:tracePt t="15902" x="4670425" y="1036638"/>
          <p14:tracePt t="15917" x="4697413" y="1062038"/>
          <p14:tracePt t="15927" x="4751388" y="1116013"/>
          <p14:tracePt t="15938" x="4830763" y="1204913"/>
          <p14:tracePt t="15948" x="4884738" y="1285875"/>
          <p14:tracePt t="15958" x="4946650" y="1374775"/>
          <p14:tracePt t="15972" x="4983163" y="1473200"/>
          <p14:tracePt t="15989" x="5037138" y="1608138"/>
          <p14:tracePt t="16006" x="5054600" y="1670050"/>
          <p14:tracePt t="16022" x="5062538" y="1776413"/>
          <p14:tracePt t="16039" x="5062538" y="1822450"/>
          <p14:tracePt t="16056" x="5062538" y="1847850"/>
          <p14:tracePt t="16073" x="5054600" y="1874838"/>
          <p14:tracePt t="16089" x="5018088" y="1919288"/>
          <p14:tracePt t="16106" x="5010150" y="1928813"/>
          <p14:tracePt t="16123" x="4991100" y="1928813"/>
          <p14:tracePt t="16139" x="4983163" y="1928813"/>
          <p14:tracePt t="16156" x="4956175" y="1928813"/>
          <p14:tracePt t="16173" x="4929188" y="1928813"/>
          <p14:tracePt t="16189" x="4902200" y="1928813"/>
          <p14:tracePt t="16206" x="4822825" y="1911350"/>
          <p14:tracePt t="16223" x="4741863" y="1911350"/>
          <p14:tracePt t="16239" x="4714875" y="1911350"/>
          <p14:tracePt t="16256" x="4660900" y="1901825"/>
          <p14:tracePt t="16273" x="4643438" y="1893888"/>
          <p14:tracePt t="16289" x="4625975" y="1884363"/>
          <p14:tracePt t="16306" x="4616450" y="1884363"/>
          <p14:tracePt t="16323" x="4608513" y="1874838"/>
          <p14:tracePt t="16339" x="4598988" y="1866900"/>
          <p14:tracePt t="16373" x="4589463" y="1866900"/>
          <p14:tracePt t="16505" x="4581525" y="1866900"/>
          <p14:tracePt t="16525" x="4562475" y="1866900"/>
          <p14:tracePt t="16535" x="4562475" y="1874838"/>
          <p14:tracePt t="16545" x="4545013" y="1874838"/>
          <p14:tracePt t="16556" x="4537075" y="1884363"/>
          <p14:tracePt t="16566" x="4527550" y="1893888"/>
          <p14:tracePt t="16576" x="4518025" y="1893888"/>
          <p14:tracePt t="16585" x="4510088" y="1893888"/>
          <p14:tracePt t="16596" x="4500563" y="1893888"/>
          <p14:tracePt t="16606" x="4483100" y="1893888"/>
          <p14:tracePt t="16623" x="4473575" y="1893888"/>
          <p14:tracePt t="16639" x="4456113" y="1893888"/>
          <p14:tracePt t="16656" x="4411663" y="1893888"/>
          <p14:tracePt t="16673" x="4402138" y="1893888"/>
          <p14:tracePt t="16689" x="4384675" y="1893888"/>
          <p14:tracePt t="16706" x="4367213" y="1893888"/>
          <p14:tracePt t="16739" x="4348163" y="1893888"/>
          <p14:tracePt t="16756" x="4340225" y="1884363"/>
          <p14:tracePt t="16773" x="4330700" y="1884363"/>
          <p14:tracePt t="16789" x="4313238" y="1884363"/>
          <p14:tracePt t="16806" x="4303713" y="1884363"/>
          <p14:tracePt t="16823" x="4295775" y="1884363"/>
          <p14:tracePt t="16840" x="4276725" y="1893888"/>
          <p14:tracePt t="16873" x="4268788" y="1893888"/>
          <p14:tracePt t="16890" x="4251325" y="1901825"/>
          <p14:tracePt t="16923" x="4241800" y="1901825"/>
          <p14:tracePt t="17254" x="4224338" y="1901825"/>
          <p14:tracePt t="17263" x="4205288" y="1901825"/>
          <p14:tracePt t="17270" x="4187825" y="1901825"/>
          <p14:tracePt t="17284" x="4170363" y="1901825"/>
          <p14:tracePt t="17294" x="4143375" y="1901825"/>
          <p14:tracePt t="17306" x="4108450" y="1901825"/>
          <p14:tracePt t="17323" x="4071938" y="1901825"/>
          <p14:tracePt t="17340" x="3990975" y="1901825"/>
          <p14:tracePt t="17356" x="3929063" y="1901825"/>
          <p14:tracePt t="17373" x="3894138" y="1901825"/>
          <p14:tracePt t="17390" x="3813175" y="1919288"/>
          <p14:tracePt t="17406" x="3741738" y="1928813"/>
          <p14:tracePt t="17423" x="3705225" y="1928813"/>
          <p14:tracePt t="17440" x="3652838" y="1938338"/>
          <p14:tracePt t="17456" x="3616325" y="1938338"/>
          <p14:tracePt t="17473" x="3598863" y="1955800"/>
          <p14:tracePt t="17490" x="3562350" y="1955800"/>
          <p14:tracePt t="17507" x="3554413" y="1965325"/>
          <p14:tracePt t="17770" x="3527425" y="1965325"/>
          <p14:tracePt t="17780" x="3509963" y="1965325"/>
          <p14:tracePt t="17790" x="3482975" y="1965325"/>
          <p14:tracePt t="17801" x="3455988" y="1965325"/>
          <p14:tracePt t="17810" x="3429000" y="1965325"/>
          <p14:tracePt t="17820" x="3384550" y="1965325"/>
          <p14:tracePt t="17830" x="3322638" y="1965325"/>
          <p14:tracePt t="17840" x="3276600" y="1965325"/>
          <p14:tracePt t="17851" x="3224213" y="1965325"/>
          <p14:tracePt t="17861" x="3179763" y="1965325"/>
          <p14:tracePt t="17873" x="3125788" y="1965325"/>
          <p14:tracePt t="17890" x="3089275" y="1965325"/>
          <p14:tracePt t="17907" x="3027363" y="1965325"/>
          <p14:tracePt t="17924" x="2982913" y="1965325"/>
          <p14:tracePt t="17940" x="2965450" y="1965325"/>
          <p14:tracePt t="17957" x="2919413" y="1965325"/>
          <p14:tracePt t="17974" x="2884488" y="1965325"/>
          <p14:tracePt t="17990" x="2874963" y="1965325"/>
          <p14:tracePt t="18007" x="2857500" y="1965325"/>
          <p14:tracePt t="18295" x="2857500" y="1973263"/>
          <p14:tracePt t="18302" x="2857500" y="1982788"/>
          <p14:tracePt t="18334" x="2840038" y="1982788"/>
          <p14:tracePt t="18340" x="2813050" y="1982788"/>
          <p14:tracePt t="18356" x="2768600" y="1982788"/>
          <p14:tracePt t="18366" x="2643188" y="1982788"/>
          <p14:tracePt t="18377" x="2473325" y="1955800"/>
          <p14:tracePt t="18386" x="2251075" y="1884363"/>
          <p14:tracePt t="18393" x="2081213" y="1847850"/>
          <p14:tracePt t="18407" x="2017713" y="1830388"/>
          <p14:tracePt t="18424" x="1857375" y="1751013"/>
          <p14:tracePt t="18440" x="1714500" y="1679575"/>
          <p14:tracePt t="18457" x="1687513" y="1660525"/>
          <p14:tracePt t="18490" x="1731963" y="1660525"/>
          <p14:tracePt t="18731" x="1731963" y="1670050"/>
          <p14:tracePt t="18741" x="1731963" y="1679575"/>
          <p14:tracePt t="18751" x="1731963" y="1687513"/>
          <p14:tracePt t="18761" x="1741488" y="1687513"/>
          <p14:tracePt t="18782" x="1758950" y="1697038"/>
          <p14:tracePt t="18792" x="1776413" y="1704975"/>
          <p14:tracePt t="18802" x="1803400" y="1714500"/>
          <p14:tracePt t="18811" x="1830388" y="1724025"/>
          <p14:tracePt t="18818" x="1857375" y="1724025"/>
          <p14:tracePt t="18832" x="1866900" y="1724025"/>
          <p14:tracePt t="18842" x="1901825" y="1724025"/>
          <p14:tracePt t="18857" x="1928813" y="1724025"/>
          <p14:tracePt t="18874" x="1982788" y="1741488"/>
          <p14:tracePt t="18890" x="2017713" y="1751013"/>
          <p14:tracePt t="18907" x="2062163" y="1776413"/>
          <p14:tracePt t="18924" x="2081213" y="1785938"/>
          <p14:tracePt t="18941" x="2108200" y="1803400"/>
          <p14:tracePt t="18957" x="2125663" y="1839913"/>
          <p14:tracePt t="18974" x="2133600" y="1857375"/>
          <p14:tracePt t="19007" x="2133600" y="1866900"/>
          <p14:tracePt t="19024" x="2133600" y="1874838"/>
          <p14:tracePt t="19045" x="2116138" y="1874838"/>
          <p14:tracePt t="19057" x="2108200" y="1874838"/>
          <p14:tracePt t="19074" x="2098675" y="1874838"/>
          <p14:tracePt t="19091" x="2071688" y="1874838"/>
          <p14:tracePt t="19107" x="2044700" y="1874838"/>
          <p14:tracePt t="19141" x="2036763" y="1866900"/>
          <p14:tracePt t="19157" x="2009775" y="1866900"/>
          <p14:tracePt t="19174" x="2000250" y="1866900"/>
          <p14:tracePt t="19191" x="1965325" y="1866900"/>
          <p14:tracePt t="19207" x="1938338" y="1866900"/>
          <p14:tracePt t="19224" x="1919288" y="1866900"/>
          <p14:tracePt t="19241" x="1893888" y="1866900"/>
          <p14:tracePt t="19257" x="1874838" y="1866900"/>
          <p14:tracePt t="19274" x="1857375" y="1866900"/>
          <p14:tracePt t="19291" x="1812925" y="1866900"/>
          <p14:tracePt t="19307" x="1768475" y="1866900"/>
          <p14:tracePt t="19324" x="1741488" y="1866900"/>
          <p14:tracePt t="19341" x="1697038" y="1866900"/>
          <p14:tracePt t="19357" x="1670050" y="1874838"/>
          <p14:tracePt t="19374" x="1633538" y="1874838"/>
          <p14:tracePt t="19391" x="1608138" y="1874838"/>
          <p14:tracePt t="19407" x="1589088" y="1884363"/>
          <p14:tracePt t="19409" x="1571625" y="1901825"/>
          <p14:tracePt t="19424" x="1554163" y="1911350"/>
          <p14:tracePt t="19441" x="1509713" y="1928813"/>
          <p14:tracePt t="19457" x="1500188" y="1928813"/>
          <p14:tracePt t="19474" x="1465263" y="1938338"/>
          <p14:tracePt t="19491" x="1438275" y="1938338"/>
          <p14:tracePt t="19507" x="1419225" y="1946275"/>
          <p14:tracePt t="19524" x="1357313" y="1955800"/>
          <p14:tracePt t="19541" x="1295400" y="1955800"/>
          <p14:tracePt t="19557" x="1276350" y="1955800"/>
          <p14:tracePt t="19574" x="1241425" y="1955800"/>
          <p14:tracePt t="19591" x="1223963" y="1955800"/>
          <p14:tracePt t="19624" x="1214438" y="1955800"/>
          <p14:tracePt t="19642" x="1204913" y="1955800"/>
          <p14:tracePt t="19657" x="1196975" y="1955800"/>
          <p14:tracePt t="19674" x="1169988" y="1938338"/>
          <p14:tracePt t="19708" x="1152525" y="1928813"/>
          <p14:tracePt t="19724" x="1133475" y="1919288"/>
          <p14:tracePt t="19741" x="1125538" y="1919288"/>
          <p14:tracePt t="19758" x="1116013" y="1919288"/>
          <p14:tracePt t="19774" x="1108075" y="1919288"/>
          <p14:tracePt t="19791" x="1098550" y="1919288"/>
          <p14:tracePt t="19824" x="1089025" y="1919288"/>
          <p14:tracePt t="19855" x="1089025" y="1911350"/>
          <p14:tracePt t="19925" x="1098550" y="1911350"/>
          <p14:tracePt t="19935" x="1108075" y="1911350"/>
          <p14:tracePt t="19946" x="1133475" y="1911350"/>
          <p14:tracePt t="19956" x="1160463" y="1911350"/>
          <p14:tracePt t="19966" x="1196975" y="1911350"/>
          <p14:tracePt t="19976" x="1268413" y="1911350"/>
          <p14:tracePt t="19986" x="1339850" y="1911350"/>
          <p14:tracePt t="19996" x="1482725" y="1911350"/>
          <p14:tracePt t="20008" x="1660525" y="1911350"/>
          <p14:tracePt t="20024" x="1928813" y="1911350"/>
          <p14:tracePt t="20041" x="2554288" y="1911350"/>
          <p14:tracePt t="20058" x="2884488" y="1946275"/>
          <p14:tracePt t="20074" x="3490913" y="2017713"/>
          <p14:tracePt t="20091" x="4089400" y="2179638"/>
          <p14:tracePt t="20108" x="4633913" y="2295525"/>
          <p14:tracePt t="20124" x="4911725" y="2419350"/>
          <p14:tracePt t="20141" x="5259388" y="2581275"/>
          <p14:tracePt t="20158" x="5456238" y="2732088"/>
          <p14:tracePt t="20174" x="5491163" y="2776538"/>
          <p14:tracePt t="20191" x="5429250" y="2803525"/>
          <p14:tracePt t="20208" x="5313363" y="2840038"/>
          <p14:tracePt t="20391" x="5303838" y="2840038"/>
          <p14:tracePt t="20452" x="5303838" y="2830513"/>
          <p14:tracePt t="20462" x="5295900" y="2813050"/>
          <p14:tracePt t="20472" x="5276850" y="2776538"/>
          <p14:tracePt t="20482" x="5259388" y="2741613"/>
          <p14:tracePt t="20492" x="5224463" y="2660650"/>
          <p14:tracePt t="20501" x="5187950" y="2608263"/>
          <p14:tracePt t="20508" x="5133975" y="2536825"/>
          <p14:tracePt t="20522" x="5099050" y="2490788"/>
          <p14:tracePt t="20532" x="5010150" y="2438400"/>
          <p14:tracePt t="20542" x="4919663" y="2393950"/>
          <p14:tracePt t="20558" x="4857750" y="2357438"/>
          <p14:tracePt t="20575" x="4741863" y="2286000"/>
          <p14:tracePt t="20591" x="4687888" y="2259013"/>
          <p14:tracePt t="20608" x="4616450" y="2224088"/>
          <p14:tracePt t="20625" x="4545013" y="2152650"/>
          <p14:tracePt t="20641" x="4527550" y="2133600"/>
          <p14:tracePt t="20658" x="4518025" y="2133600"/>
          <p14:tracePt t="20691" x="4527550" y="2143125"/>
          <p14:tracePt t="20708" x="4537075" y="2160588"/>
          <p14:tracePt t="20725" x="4545013" y="2170113"/>
          <p14:tracePt t="20741" x="4545013" y="2179638"/>
          <p14:tracePt t="20763" x="4554538" y="2187575"/>
          <p14:tracePt t="20775" x="4554538" y="2197100"/>
          <p14:tracePt t="20791" x="4562475" y="2197100"/>
          <p14:tracePt t="20808" x="4562475" y="2205038"/>
          <p14:tracePt t="20846" x="4554538" y="2205038"/>
          <p14:tracePt t="20856" x="4545013" y="2205038"/>
          <p14:tracePt t="20867" x="4537075" y="2205038"/>
          <p14:tracePt t="20877" x="4510088" y="2205038"/>
          <p14:tracePt t="20891" x="4491038" y="2197100"/>
          <p14:tracePt t="20908" x="4465638" y="2179638"/>
          <p14:tracePt t="20925" x="4411663" y="2143125"/>
          <p14:tracePt t="20941" x="4330700" y="2108200"/>
          <p14:tracePt t="20958" x="4268788" y="2081213"/>
          <p14:tracePt t="20975" x="4241800" y="2081213"/>
          <p14:tracePt t="20991" x="4205288" y="2054225"/>
          <p14:tracePt t="21008" x="4179888" y="2044700"/>
          <p14:tracePt t="21338" x="4170363" y="2044700"/>
          <p14:tracePt t="21362" x="4160838" y="2044700"/>
          <p14:tracePt t="21372" x="4152900" y="2044700"/>
          <p14:tracePt t="21382" x="4125913" y="2044700"/>
          <p14:tracePt t="21392" x="4108450" y="2044700"/>
          <p14:tracePt t="21403" x="4098925" y="2044700"/>
          <p14:tracePt t="21413" x="4071938" y="2044700"/>
          <p14:tracePt t="21423" x="4054475" y="2044700"/>
          <p14:tracePt t="21433" x="4037013" y="2044700"/>
          <p14:tracePt t="21443" x="4017963" y="2054225"/>
          <p14:tracePt t="21458" x="4010025" y="2054225"/>
          <p14:tracePt t="21475" x="3990975" y="2062163"/>
          <p14:tracePt t="21492" x="3983038" y="2062163"/>
          <p14:tracePt t="21508" x="3965575" y="2062163"/>
          <p14:tracePt t="21525" x="3946525" y="2062163"/>
          <p14:tracePt t="21542" x="3929063" y="2062163"/>
          <p14:tracePt t="21558" x="3911600" y="2062163"/>
          <p14:tracePt t="21575" x="3894138" y="2062163"/>
          <p14:tracePt t="21592" x="3875088" y="2071688"/>
          <p14:tracePt t="21608" x="3822700" y="2071688"/>
          <p14:tracePt t="21625" x="3759200" y="2071688"/>
          <p14:tracePt t="21642" x="3732213" y="2071688"/>
          <p14:tracePt t="21658" x="3670300" y="2062163"/>
          <p14:tracePt t="21675" x="3589338" y="2054225"/>
          <p14:tracePt t="21692" x="3581400" y="2044700"/>
          <p14:tracePt t="21708" x="3571875" y="2036763"/>
          <p14:tracePt t="21747" x="3581400" y="2036763"/>
          <p14:tracePt t="21758" x="3608388" y="2036763"/>
          <p14:tracePt t="21980" x="3608388" y="2044700"/>
          <p14:tracePt t="21990" x="3608388" y="2062163"/>
          <p14:tracePt t="22010" x="3598863" y="2071688"/>
          <p14:tracePt t="22021" x="3589338" y="2071688"/>
          <p14:tracePt t="22040" x="3571875" y="2071688"/>
          <p14:tracePt t="22050" x="3562350" y="2071688"/>
          <p14:tracePt t="22060" x="3544888" y="2081213"/>
          <p14:tracePt t="22071" x="3536950" y="2081213"/>
          <p14:tracePt t="22081" x="3509963" y="2081213"/>
          <p14:tracePt t="22091" x="3490913" y="2081213"/>
          <p14:tracePt t="22101" x="3482975" y="2081213"/>
          <p14:tracePt t="22111" x="3455988" y="2081213"/>
          <p14:tracePt t="22125" x="3438525" y="2081213"/>
          <p14:tracePt t="22142" x="3419475" y="2081213"/>
          <p14:tracePt t="22158" x="3411538" y="2081213"/>
          <p14:tracePt t="22175" x="3402013" y="2081213"/>
          <p14:tracePt t="22192" x="3394075" y="2081213"/>
          <p14:tracePt t="22209" x="3384550" y="2081213"/>
          <p14:tracePt t="22225" x="3375025" y="2081213"/>
          <p14:tracePt t="22258" x="3367088" y="2081213"/>
          <p14:tracePt t="22678" x="3357563" y="2081213"/>
          <p14:tracePt t="22688" x="3348038" y="2081213"/>
          <p14:tracePt t="22698" x="3330575" y="2081213"/>
          <p14:tracePt t="22708" x="3322638" y="2081213"/>
          <p14:tracePt t="22729" x="3303588" y="2071688"/>
          <p14:tracePt t="22736" x="3286125" y="2071688"/>
          <p14:tracePt t="22743" x="3268663" y="2071688"/>
          <p14:tracePt t="22759" x="3251200" y="2071688"/>
          <p14:tracePt t="22775" x="3214688" y="2071688"/>
          <p14:tracePt t="22792" x="3160713" y="2071688"/>
          <p14:tracePt t="22809" x="3143250" y="2071688"/>
          <p14:tracePt t="22825" x="3133725" y="2071688"/>
          <p14:tracePt t="22842" x="3071813" y="2081213"/>
          <p14:tracePt t="22859" x="3000375" y="2108200"/>
          <p14:tracePt t="22875" x="2946400" y="2116138"/>
          <p14:tracePt t="22892" x="2884488" y="2125663"/>
          <p14:tracePt t="22909" x="2874963" y="2133600"/>
          <p14:tracePt t="22910" x="2847975" y="2133600"/>
          <p14:tracePt t="22926" x="2840038" y="2143125"/>
          <p14:tracePt t="22942" x="2830513" y="2143125"/>
          <p14:tracePt t="23235" x="2822575" y="2143125"/>
          <p14:tracePt t="23254" x="2803525" y="2143125"/>
          <p14:tracePt t="23265" x="2786063" y="2143125"/>
          <p14:tracePt t="23275" x="2768600" y="2143125"/>
          <p14:tracePt t="23285" x="2759075" y="2143125"/>
          <p14:tracePt t="23295" x="2741613" y="2133600"/>
          <p14:tracePt t="23306" x="2714625" y="2133600"/>
          <p14:tracePt t="23315" x="2697163" y="2133600"/>
          <p14:tracePt t="23326" x="2687638" y="2133600"/>
          <p14:tracePt t="23342" x="2679700" y="2133600"/>
          <p14:tracePt t="23359" x="2652713" y="2133600"/>
          <p14:tracePt t="23376" x="2633663" y="2133600"/>
          <p14:tracePt t="23409" x="2625725" y="2133600"/>
          <p14:tracePt t="23426" x="2608263" y="2133600"/>
          <p14:tracePt t="23442" x="2598738" y="2133600"/>
          <p14:tracePt t="23459" x="2589213" y="2133600"/>
          <p14:tracePt t="23476" x="2581275" y="2133600"/>
          <p14:tracePt t="23492" x="2571750" y="2133600"/>
          <p14:tracePt t="23509" x="2562225" y="2133600"/>
          <p14:tracePt t="23526" x="2554288" y="2133600"/>
          <p14:tracePt t="23548" x="2554288" y="2143125"/>
          <p14:tracePt t="23670" x="2544763" y="2143125"/>
          <p14:tracePt t="23689" x="2536825" y="2143125"/>
          <p14:tracePt t="23696" x="2527300" y="2143125"/>
          <p14:tracePt t="23720" x="2517775" y="2143125"/>
          <p14:tracePt t="23730" x="2500313" y="2143125"/>
          <p14:tracePt t="23740" x="2490788" y="2152650"/>
          <p14:tracePt t="23751" x="2482850" y="2152650"/>
          <p14:tracePt t="23761" x="2465388" y="2160588"/>
          <p14:tracePt t="23772" x="2455863" y="2160588"/>
          <p14:tracePt t="23791" x="2438400" y="2170113"/>
          <p14:tracePt t="23801" x="2419350" y="2170113"/>
          <p14:tracePt t="23811" x="2401888" y="2170113"/>
          <p14:tracePt t="23826" x="2374900" y="2170113"/>
          <p14:tracePt t="23842" x="2312988" y="2170113"/>
          <p14:tracePt t="23859" x="2276475" y="2179638"/>
          <p14:tracePt t="23876" x="2214563" y="2187575"/>
          <p14:tracePt t="23893" x="2197100" y="2187575"/>
          <p14:tracePt t="23909" x="2179638" y="2187575"/>
          <p14:tracePt t="23926" x="2160588" y="2187575"/>
          <p14:tracePt t="23942" x="2160588" y="2197100"/>
          <p14:tracePt t="24286" x="2152650" y="2197100"/>
          <p14:tracePt t="24307" x="2125663" y="2197100"/>
          <p14:tracePt t="24317" x="2108200" y="2197100"/>
          <p14:tracePt t="24327" x="2089150" y="2197100"/>
          <p14:tracePt t="24337" x="2062163" y="2197100"/>
          <p14:tracePt t="24356" x="2044700" y="2197100"/>
          <p14:tracePt t="24362" x="2017713" y="2197100"/>
          <p14:tracePt t="24378" x="1990725" y="2197100"/>
          <p14:tracePt t="24389" x="1965325" y="2197100"/>
          <p14:tracePt t="24398" x="1938338" y="2197100"/>
          <p14:tracePt t="24409" x="1911350" y="2197100"/>
          <p14:tracePt t="24426" x="1874838" y="2205038"/>
          <p14:tracePt t="24443" x="1803400" y="2224088"/>
          <p14:tracePt t="24459" x="1714500" y="2251075"/>
          <p14:tracePt t="24476" x="1652588" y="2251075"/>
          <p14:tracePt t="24493" x="1544638" y="2251075"/>
          <p14:tracePt t="24509" x="1455738" y="2251075"/>
          <p14:tracePt t="24526" x="1393825" y="2232025"/>
          <p14:tracePt t="24543" x="1347788" y="2214563"/>
          <p14:tracePt t="24560" x="1295400" y="2205038"/>
          <p14:tracePt t="24576" x="1276350" y="2205038"/>
          <p14:tracePt t="24593" x="1258888" y="2205038"/>
          <p14:tracePt t="24610" x="1241425" y="2205038"/>
          <p14:tracePt t="24626" x="1231900" y="2205038"/>
          <p14:tracePt t="24660" x="1223963" y="2205038"/>
          <p14:tracePt t="24722" x="1223963" y="2197100"/>
          <p14:tracePt t="24844" x="1241425" y="2197100"/>
          <p14:tracePt t="24855" x="1276350" y="2197100"/>
          <p14:tracePt t="24864" x="1312863" y="2187575"/>
          <p14:tracePt t="24874" x="1374775" y="2187575"/>
          <p14:tracePt t="24884" x="1455738" y="2170113"/>
          <p14:tracePt t="24895" x="1554163" y="2170113"/>
          <p14:tracePt t="24905" x="1660525" y="2170113"/>
          <p14:tracePt t="24915" x="1751013" y="2170113"/>
          <p14:tracePt t="24930" x="1857375" y="2170113"/>
          <p14:tracePt t="24943" x="1955800" y="2170113"/>
          <p14:tracePt t="24960" x="2187575" y="2205038"/>
          <p14:tracePt t="24976" x="2330450" y="2205038"/>
          <p14:tracePt t="24993" x="2446338" y="2214563"/>
          <p14:tracePt t="25010" x="2679700" y="2224088"/>
          <p14:tracePt t="25026" x="2847975" y="2224088"/>
          <p14:tracePt t="25043" x="2928938" y="2205038"/>
          <p14:tracePt t="25060" x="3071813" y="2170113"/>
          <p14:tracePt t="25076" x="3232150" y="2152650"/>
          <p14:tracePt t="25093" x="3313113" y="2133600"/>
          <p14:tracePt t="25110" x="3509963" y="2089150"/>
          <p14:tracePt t="25126" x="3732213" y="2071688"/>
          <p14:tracePt t="25143" x="3857625" y="2071688"/>
          <p14:tracePt t="25160" x="4054475" y="2044700"/>
          <p14:tracePt t="25176" x="4179888" y="2044700"/>
          <p14:tracePt t="25193" x="4330700" y="2044700"/>
          <p14:tracePt t="25210" x="4429125" y="2044700"/>
          <p14:tracePt t="25226" x="4446588" y="2044700"/>
          <p14:tracePt t="25243" x="4500563" y="2044700"/>
          <p14:tracePt t="25260" x="4545013" y="2044700"/>
          <p14:tracePt t="25276" x="4572000" y="2071688"/>
          <p14:tracePt t="25293" x="4616450" y="2108200"/>
          <p14:tracePt t="25310" x="4652963" y="2116138"/>
          <p14:tracePt t="25326" x="4660900" y="2125663"/>
          <p14:tracePt t="25343" x="4670425" y="2133600"/>
          <p14:tracePt t="25360" x="4697413" y="2152650"/>
          <p14:tracePt t="25376" x="4741863" y="2160588"/>
          <p14:tracePt t="25393" x="4795838" y="2232025"/>
          <p14:tracePt t="25410" x="4840288" y="2286000"/>
          <p14:tracePt t="25426" x="4857750" y="2322513"/>
          <p14:tracePt t="25443" x="4857750" y="2347913"/>
          <p14:tracePt t="25460" x="4867275" y="2374900"/>
          <p14:tracePt t="25856" x="4857750" y="2374900"/>
          <p14:tracePt t="25866" x="4813300" y="2393950"/>
          <p14:tracePt t="25876" x="4768850" y="2401888"/>
          <p14:tracePt t="25886" x="4759325" y="2401888"/>
          <p14:tracePt t="25896" x="4751388" y="2411413"/>
          <p14:tracePt t="25906" x="4741863" y="2411413"/>
          <p14:tracePt t="26008" x="4714875" y="2411413"/>
          <p14:tracePt t="26018" x="4660900" y="2428875"/>
          <p14:tracePt t="26028" x="4643438" y="2438400"/>
          <p14:tracePt t="26038" x="4633913" y="2446338"/>
          <p14:tracePt t="26049" x="4625975" y="2446338"/>
          <p14:tracePt t="26190" x="4589463" y="2455863"/>
          <p14:tracePt t="26216" x="4572000" y="2455863"/>
          <p14:tracePt t="26223" x="4562475" y="2455863"/>
          <p14:tracePt t="26239" x="4537075" y="2455863"/>
          <p14:tracePt t="26250" x="4527550" y="2455863"/>
          <p14:tracePt t="26270" x="4518025" y="2455863"/>
          <p14:tracePt t="26351" x="4510088" y="2455863"/>
          <p14:tracePt t="26361" x="4483100" y="2455863"/>
          <p14:tracePt t="26372" x="4465638" y="2455863"/>
          <p14:tracePt t="26382" x="4456113" y="2455863"/>
          <p14:tracePt t="26392" x="4438650" y="2455863"/>
          <p14:tracePt t="26402" x="4429125" y="2455863"/>
          <p14:tracePt t="26493" x="4411663" y="2455863"/>
          <p14:tracePt t="26503" x="4384675" y="2473325"/>
          <p14:tracePt t="26513" x="4348163" y="2482850"/>
          <p14:tracePt t="26523" x="4295775" y="2500313"/>
          <p14:tracePt t="26534" x="4232275" y="2500313"/>
          <p14:tracePt t="26544" x="4187825" y="2500313"/>
          <p14:tracePt t="26554" x="4133850" y="2500313"/>
          <p14:tracePt t="26564" x="4108450" y="2500313"/>
          <p14:tracePt t="26577" x="4081463" y="2500313"/>
          <p14:tracePt t="26594" x="4044950" y="2500313"/>
          <p14:tracePt t="26610" x="4017963" y="2500313"/>
          <p14:tracePt t="26627" x="3983038" y="2500313"/>
          <p14:tracePt t="26644" x="3938588" y="2500313"/>
          <p14:tracePt t="26660" x="3875088" y="2500313"/>
          <p14:tracePt t="26677" x="3776663" y="2500313"/>
          <p14:tracePt t="26694" x="3741738" y="2500313"/>
          <p14:tracePt t="26710" x="3643313" y="2500313"/>
          <p14:tracePt t="26727" x="3581400" y="2500313"/>
          <p14:tracePt t="26744" x="3562350" y="2509838"/>
          <p14:tracePt t="26760" x="3536950" y="2517775"/>
          <p14:tracePt t="26777" x="3517900" y="2517775"/>
          <p14:tracePt t="26810" x="3500438" y="2517775"/>
          <p14:tracePt t="26827" x="3490913" y="2517775"/>
          <p14:tracePt t="26844" x="3482975" y="2517775"/>
          <p14:tracePt t="26860" x="3465513" y="2517775"/>
          <p14:tracePt t="26878" x="3455988" y="2517775"/>
          <p14:tracePt t="26899" x="3446463" y="2517775"/>
          <p14:tracePt t="26910" x="3438525" y="2517775"/>
          <p14:tracePt t="26927" x="3429000" y="2517775"/>
          <p14:tracePt t="26944" x="3411538" y="2517775"/>
          <p14:tracePt t="26960" x="3394075" y="2517775"/>
          <p14:tracePt t="26977" x="3384550" y="2517775"/>
          <p14:tracePt t="26994" x="3375025" y="2517775"/>
          <p14:tracePt t="27010" x="3348038" y="2517775"/>
          <p14:tracePt t="27044" x="3322638" y="2517775"/>
          <p14:tracePt t="27060" x="3295650" y="2517775"/>
          <p14:tracePt t="27094" x="3276600" y="2517775"/>
          <p14:tracePt t="27110" x="3259138" y="2517775"/>
          <p14:tracePt t="27127" x="3251200" y="2517775"/>
          <p14:tracePt t="27144" x="3232150" y="2517775"/>
          <p14:tracePt t="27161" x="3214688" y="2517775"/>
          <p14:tracePt t="27177" x="3205163" y="2517775"/>
          <p14:tracePt t="27194" x="3187700" y="2517775"/>
          <p14:tracePt t="27210" x="3187700" y="2509838"/>
          <p14:tracePt t="27227" x="3179763" y="2500313"/>
          <p14:tracePt t="27244" x="3179763" y="2490788"/>
          <p14:tracePt t="27261" x="3179763" y="2482850"/>
          <p14:tracePt t="27546" x="3170238" y="2482850"/>
          <p14:tracePt t="27555" x="3152775" y="2482850"/>
          <p14:tracePt t="27566" x="3133725" y="2482850"/>
          <p14:tracePt t="27576" x="3116263" y="2482850"/>
          <p14:tracePt t="27586" x="3108325" y="2482850"/>
          <p14:tracePt t="27596" x="3098800" y="2482850"/>
          <p14:tracePt t="27611" x="3081338" y="2482850"/>
          <p14:tracePt t="27627" x="3054350" y="2482850"/>
          <p14:tracePt t="27644" x="3044825" y="2482850"/>
          <p14:tracePt t="27661" x="3027363" y="2482850"/>
          <p14:tracePt t="27677" x="3009900" y="2482850"/>
          <p14:tracePt t="27694" x="2982913" y="2482850"/>
          <p14:tracePt t="27711" x="2955925" y="2490788"/>
          <p14:tracePt t="27728" x="2911475" y="2490788"/>
          <p14:tracePt t="27744" x="2874963" y="2490788"/>
          <p14:tracePt t="27761" x="2795588" y="2509838"/>
          <p14:tracePt t="27778" x="2732088" y="2527300"/>
          <p14:tracePt t="27794" x="2705100" y="2527300"/>
          <p14:tracePt t="27811" x="2687638" y="2527300"/>
          <p14:tracePt t="27827" x="2670175" y="2527300"/>
          <p14:tracePt t="27844" x="2652713" y="2527300"/>
          <p14:tracePt t="27861" x="2643188" y="2527300"/>
          <p14:tracePt t="27877" x="2643188" y="2517775"/>
          <p14:tracePt t="27894" x="2660650" y="2509838"/>
          <p14:tracePt t="28143" x="2643188" y="2509838"/>
          <p14:tracePt t="28153" x="2608263" y="2517775"/>
          <p14:tracePt t="28163" x="2536825" y="2500313"/>
          <p14:tracePt t="28173" x="2465388" y="2490788"/>
          <p14:tracePt t="28183" x="2401888" y="2490788"/>
          <p14:tracePt t="28194" x="2322513" y="2490788"/>
          <p14:tracePt t="28211" x="2232025" y="2490788"/>
          <p14:tracePt t="28228" x="2108200" y="2473325"/>
          <p14:tracePt t="28244" x="2044700" y="2473325"/>
          <p14:tracePt t="28261" x="2036763" y="2473325"/>
          <p14:tracePt t="28278" x="1990725" y="2455863"/>
          <p14:tracePt t="28294" x="1928813" y="2446338"/>
          <p14:tracePt t="28311" x="1919288" y="2438400"/>
          <p14:tracePt t="28328" x="1911350" y="2438400"/>
          <p14:tracePt t="28630" x="1901825" y="2438400"/>
          <p14:tracePt t="28640" x="1893888" y="2438400"/>
          <p14:tracePt t="28654" x="1866900" y="2438400"/>
          <p14:tracePt t="28661" x="1839913" y="2438400"/>
          <p14:tracePt t="28670" x="1812925" y="2428875"/>
          <p14:tracePt t="28680" x="1776413" y="2419350"/>
          <p14:tracePt t="28694" x="1731963" y="2401888"/>
          <p14:tracePt t="28711" x="1679575" y="2366963"/>
          <p14:tracePt t="28728" x="1652588" y="2366963"/>
          <p14:tracePt t="28744" x="1643063" y="2357438"/>
          <p14:tracePt t="28761" x="1633538" y="2357438"/>
          <p14:tracePt t="28778" x="1625600" y="2357438"/>
          <p14:tracePt t="28794" x="1616075" y="2357438"/>
          <p14:tracePt t="28811" x="1581150" y="2357438"/>
          <p14:tracePt t="28828" x="1562100" y="2357438"/>
          <p14:tracePt t="28844" x="1544638" y="2357438"/>
          <p14:tracePt t="28861" x="1509713" y="2357438"/>
          <p14:tracePt t="28894" x="1500188" y="2357438"/>
          <p14:tracePt t="29004" x="1509713" y="2357438"/>
          <p14:tracePt t="29024" x="1517650" y="2357438"/>
          <p14:tracePt t="29033" x="1527175" y="2357438"/>
          <p14:tracePt t="29043" x="1536700" y="2374900"/>
          <p14:tracePt t="29064" x="1554163" y="2384425"/>
          <p14:tracePt t="29084" x="1562100" y="2384425"/>
          <p14:tracePt t="29094" x="1571625" y="2384425"/>
          <p14:tracePt t="29105" x="1581150" y="2384425"/>
          <p14:tracePt t="29115" x="1581150" y="2393950"/>
          <p14:tracePt t="29125" x="1589088" y="2401888"/>
          <p14:tracePt t="29145" x="1598613" y="2411413"/>
          <p14:tracePt t="29155" x="1608138" y="2411413"/>
          <p14:tracePt t="29165" x="1608138" y="2428875"/>
          <p14:tracePt t="29178" x="1616075" y="2438400"/>
          <p14:tracePt t="29195" x="1616075" y="2446338"/>
          <p14:tracePt t="29211" x="1616075" y="2455863"/>
          <p14:tracePt t="29378" x="1608138" y="2455863"/>
          <p14:tracePt t="29388" x="1598613" y="2455863"/>
          <p14:tracePt t="29398" x="1589088" y="2446338"/>
          <p14:tracePt t="29408" x="1581150" y="2446338"/>
          <p14:tracePt t="29417" x="1571625" y="2446338"/>
          <p14:tracePt t="29424" x="1562100" y="2438400"/>
          <p14:tracePt t="29438" x="1554163" y="2438400"/>
          <p14:tracePt t="29448" x="1544638" y="2438400"/>
          <p14:tracePt t="29461" x="1527175" y="2438400"/>
          <p14:tracePt t="29478" x="1490663" y="2438400"/>
          <p14:tracePt t="29495" x="1473200" y="2438400"/>
          <p14:tracePt t="29511" x="1438275" y="2438400"/>
          <p14:tracePt t="29528" x="1419225" y="2438400"/>
          <p14:tracePt t="29545" x="1401763" y="2438400"/>
          <p14:tracePt t="29561" x="1393825" y="2438400"/>
          <p14:tracePt t="29578" x="1374775" y="2438400"/>
          <p14:tracePt t="29595" x="1347788" y="2446338"/>
          <p14:tracePt t="29611" x="1322388" y="2455863"/>
          <p14:tracePt t="29628" x="1303338" y="2465388"/>
          <p14:tracePt t="29645" x="1285875" y="2465388"/>
          <p14:tracePt t="29662" x="1268413" y="2465388"/>
          <p14:tracePt t="29678" x="1258888" y="2465388"/>
          <p14:tracePt t="29695" x="1250950" y="2465388"/>
          <p14:tracePt t="29711" x="1204913" y="2473325"/>
          <p14:tracePt t="29728" x="1160463" y="2473325"/>
          <p14:tracePt t="29745" x="1098550" y="2482850"/>
          <p14:tracePt t="29762" x="1054100" y="2490788"/>
          <p14:tracePt t="29778" x="1036638" y="2490788"/>
          <p14:tracePt t="29795" x="955675" y="2482850"/>
          <p14:tracePt t="29811" x="919163" y="2473325"/>
          <p14:tracePt t="29828" x="866775" y="2438400"/>
          <p14:tracePt t="29845" x="847725" y="2411413"/>
          <p14:tracePt t="29861" x="847725" y="2401888"/>
          <p14:tracePt t="29878" x="847725" y="2384425"/>
          <p14:tracePt t="29895" x="866775" y="2374900"/>
          <p14:tracePt t="29912" x="874713" y="2374900"/>
          <p14:tracePt t="29928" x="919163" y="2374900"/>
          <p14:tracePt t="29930" x="982663" y="2374900"/>
          <p14:tracePt t="29945" x="1241425" y="2347913"/>
          <p14:tracePt t="29962" x="1482725" y="2347913"/>
          <p14:tracePt t="29978" x="2071688" y="2339975"/>
          <p14:tracePt t="29995" x="2652713" y="2339975"/>
          <p14:tracePt t="30012" x="2955925" y="2374900"/>
          <p14:tracePt t="30028" x="3367088" y="2401888"/>
          <p14:tracePt t="30045" x="3482975" y="2401888"/>
          <p14:tracePt t="30062" x="3660775" y="2419350"/>
          <p14:tracePt t="30078" x="3724275" y="2419350"/>
          <p14:tracePt t="30095" x="3732213" y="2419350"/>
          <p14:tracePt t="30112" x="3741738" y="2419350"/>
          <p14:tracePt t="30128" x="3776663" y="2419350"/>
          <p14:tracePt t="30145" x="3822700" y="2419350"/>
          <p14:tracePt t="30162" x="3938588" y="2419350"/>
          <p14:tracePt t="30178" x="4027488" y="2419350"/>
          <p14:tracePt t="30195" x="4089400" y="2419350"/>
          <p14:tracePt t="30212" x="4187825" y="2419350"/>
          <p14:tracePt t="30228" x="4313238" y="2384425"/>
          <p14:tracePt t="30245" x="4384675" y="2357438"/>
          <p14:tracePt t="30262" x="4554538" y="2322513"/>
          <p14:tracePt t="30278" x="4714875" y="2303463"/>
          <p14:tracePt t="30295" x="4751388" y="2303463"/>
          <p14:tracePt t="30312" x="4803775" y="2295525"/>
          <p14:tracePt t="30328" x="4813300" y="2295525"/>
          <p14:tracePt t="30380" x="4830763" y="2322513"/>
          <p14:tracePt t="30390" x="4840288" y="2330450"/>
          <p14:tracePt t="30400" x="4840288" y="2357438"/>
          <p14:tracePt t="30412" x="4840288" y="2384425"/>
          <p14:tracePt t="30428" x="4840288" y="2393950"/>
          <p14:tracePt t="30445" x="4840288" y="2401888"/>
          <p14:tracePt t="30510" x="4840288" y="2419350"/>
          <p14:tracePt t="30516" x="4822825" y="2428875"/>
          <p14:tracePt t="30531" x="4803775" y="2455863"/>
          <p14:tracePt t="30542" x="4795838" y="2473325"/>
          <p14:tracePt t="30552" x="4776788" y="2482850"/>
          <p14:tracePt t="30572" x="4768850" y="2490788"/>
          <p14:tracePt t="30582" x="4751388" y="2490788"/>
          <p14:tracePt t="30593" x="4741863" y="2490788"/>
          <p14:tracePt t="30602" x="4705350" y="2490788"/>
          <p14:tracePt t="30612" x="4633913" y="2490788"/>
          <p14:tracePt t="30628" x="4562475" y="2490788"/>
          <p14:tracePt t="30645" x="4322763" y="2428875"/>
          <p14:tracePt t="30662" x="4108450" y="2374900"/>
          <p14:tracePt t="30679" x="4037013" y="2357438"/>
          <p14:tracePt t="30695" x="3919538" y="2330450"/>
          <p14:tracePt t="30712" x="3894138" y="2330450"/>
          <p14:tracePt t="30745" x="3884613" y="2330450"/>
          <p14:tracePt t="30764" x="3840163" y="2339975"/>
          <p14:tracePt t="30779" x="3776663" y="2374900"/>
          <p14:tracePt t="30795" x="3670300" y="2411413"/>
          <p14:tracePt t="30812" x="3598863" y="2411413"/>
          <p14:tracePt t="30829" x="3490913" y="2411413"/>
          <p14:tracePt t="30845" x="3465513" y="2411413"/>
          <p14:tracePt t="30862" x="3429000" y="2411413"/>
          <p14:tracePt t="30916" x="3429000" y="2401888"/>
          <p14:tracePt t="30957" x="3438525" y="2411413"/>
          <p14:tracePt t="30967" x="3465513" y="2428875"/>
          <p14:tracePt t="30977" x="3490913" y="2438400"/>
          <p14:tracePt t="30987" x="3527425" y="2446338"/>
          <p14:tracePt t="30998" x="3581400" y="2465388"/>
          <p14:tracePt t="31007" x="3643313" y="2482850"/>
          <p14:tracePt t="31017" x="3705225" y="2500313"/>
          <p14:tracePt t="31029" x="3795713" y="2527300"/>
          <p14:tracePt t="31045" x="3902075" y="2562225"/>
          <p14:tracePt t="31062" x="4205288" y="2714625"/>
          <p14:tracePt t="31079" x="4419600" y="2867025"/>
          <p14:tracePt t="31095" x="4500563" y="2919413"/>
          <p14:tracePt t="31112" x="4572000" y="2973388"/>
          <p14:tracePt t="31129" x="4598988" y="2990850"/>
          <p14:tracePt t="31145" x="4598988" y="3000375"/>
          <p14:tracePt t="31162" x="4608513" y="3009900"/>
          <p14:tracePt t="31179" x="4616450" y="3017838"/>
          <p14:tracePt t="31212" x="4608513" y="3017838"/>
          <p14:tracePt t="31229" x="4562475" y="3017838"/>
          <p14:tracePt t="31245" x="4537075" y="3000375"/>
          <p14:tracePt t="31262" x="4491038" y="2965450"/>
          <p14:tracePt t="31279" x="4402138" y="2928938"/>
          <p14:tracePt t="31295" x="4340225" y="2901950"/>
          <p14:tracePt t="31312" x="4197350" y="2857500"/>
          <p14:tracePt t="31329" x="4160838" y="2847975"/>
          <p14:tracePt t="31345" x="4116388" y="2847975"/>
          <p14:tracePt t="31402" x="4108450" y="2847975"/>
          <p14:tracePt t="31422" x="4089400" y="2847975"/>
          <p14:tracePt t="31432" x="4054475" y="2874963"/>
          <p14:tracePt t="31442" x="4027488" y="2884488"/>
          <p14:tracePt t="31452" x="3973513" y="2894013"/>
          <p14:tracePt t="31463" x="3919538" y="2901950"/>
          <p14:tracePt t="31479" x="3894138" y="2919413"/>
          <p14:tracePt t="31495" x="3830638" y="2946400"/>
          <p14:tracePt t="31512" x="3822700" y="2955925"/>
          <p14:tracePt t="31545" x="3813175" y="2965450"/>
          <p14:tracePt t="31579" x="3776663" y="2973388"/>
          <p14:tracePt t="31596" x="3652838" y="3054350"/>
          <p14:tracePt t="31612" x="3589338" y="3081338"/>
          <p14:tracePt t="31629" x="3465513" y="3125788"/>
          <p14:tracePt t="31646" x="3330575" y="3125788"/>
          <p14:tracePt t="31662" x="3286125" y="3125788"/>
          <p14:tracePt t="31679" x="3241675" y="3133725"/>
          <p14:tracePt t="31696" x="3187700" y="3133725"/>
          <p14:tracePt t="31712" x="3170238" y="3143250"/>
          <p14:tracePt t="31729" x="3143250" y="3143250"/>
          <p14:tracePt t="31746" x="3125788" y="3143250"/>
          <p14:tracePt t="31762" x="3116263" y="3133725"/>
          <p14:tracePt t="31779" x="3089275" y="3125788"/>
          <p14:tracePt t="31796" x="3062288" y="3108325"/>
          <p14:tracePt t="31812" x="3054350" y="3098800"/>
          <p14:tracePt t="31829" x="3027363" y="3089275"/>
          <p14:tracePt t="31846" x="3009900" y="3089275"/>
          <p14:tracePt t="31862" x="2973388" y="3062288"/>
          <p14:tracePt t="31879" x="2946400" y="3044825"/>
          <p14:tracePt t="31896" x="2928938" y="3044825"/>
          <p14:tracePt t="31912" x="2911475" y="3036888"/>
          <p14:tracePt t="31929" x="2901950" y="3036888"/>
          <p14:tracePt t="31946" x="2894013" y="3036888"/>
          <p14:tracePt t="31962" x="2884488" y="3036888"/>
          <p14:tracePt t="31979" x="2874963" y="3036888"/>
          <p14:tracePt t="31996" x="2867025" y="3036888"/>
          <p14:tracePt t="32012" x="2857500" y="3027363"/>
          <p14:tracePt t="32029" x="2840038" y="3017838"/>
          <p14:tracePt t="32046" x="2822575" y="3000375"/>
          <p14:tracePt t="32062" x="2795588" y="2965450"/>
          <p14:tracePt t="32079" x="2786063" y="2955925"/>
          <p14:tracePt t="32096" x="2786063" y="2946400"/>
          <p14:tracePt t="32112" x="2776538" y="2938463"/>
          <p14:tracePt t="32146" x="2776538" y="2928938"/>
          <p14:tracePt t="32162" x="2776538" y="2919413"/>
          <p14:tracePt t="32179" x="2776538" y="2911475"/>
          <p14:tracePt t="32196" x="2776538" y="2884488"/>
          <p14:tracePt t="32212" x="2776538" y="2874963"/>
          <p14:tracePt t="32229" x="2776538" y="2857500"/>
          <p14:tracePt t="32246" x="2776538" y="2840038"/>
          <p14:tracePt t="32262" x="2776538" y="2822575"/>
          <p14:tracePt t="32296" x="2768600" y="2822575"/>
          <p14:tracePt t="32312" x="2768600" y="2813050"/>
          <p14:tracePt t="32329" x="2768600" y="2803525"/>
          <p14:tracePt t="32346" x="2759075" y="2803525"/>
          <p14:tracePt t="32363" x="2759075" y="2795588"/>
          <p14:tracePt t="32379" x="2751138" y="2795588"/>
          <p14:tracePt t="32396" x="2741613" y="2795588"/>
          <p14:tracePt t="32413" x="2732088" y="2795588"/>
          <p14:tracePt t="32434" x="2724150" y="2795588"/>
          <p14:tracePt t="32454" x="2714625" y="2795588"/>
          <p14:tracePt t="32464" x="2714625" y="2786063"/>
          <p14:tracePt t="32479" x="2705100" y="2786063"/>
          <p14:tracePt t="32496" x="2697163" y="2786063"/>
          <p14:tracePt t="32870" x="2687638" y="2786063"/>
          <p14:tracePt t="32879" x="2679700" y="2786063"/>
          <p14:tracePt t="32890" x="2660650" y="2786063"/>
          <p14:tracePt t="32900" x="2643188" y="2786063"/>
          <p14:tracePt t="32910" x="2625725" y="2786063"/>
          <p14:tracePt t="32920" x="2598738" y="2786063"/>
          <p14:tracePt t="32929" x="2571750" y="2786063"/>
          <p14:tracePt t="32944" x="2544763" y="2768600"/>
          <p14:tracePt t="32952" x="2536825" y="2768600"/>
          <p14:tracePt t="32963" x="2500313" y="2768600"/>
          <p14:tracePt t="32979" x="2473325" y="2768600"/>
          <p14:tracePt t="32996" x="2419350" y="2768600"/>
          <p14:tracePt t="33013" x="2357438" y="2768600"/>
          <p14:tracePt t="33029" x="2312988" y="2759075"/>
          <p14:tracePt t="33031" x="2286000" y="2751138"/>
          <p14:tracePt t="33046" x="2259013" y="2751138"/>
          <p14:tracePt t="33063" x="2197100" y="2751138"/>
          <p14:tracePt t="33079" x="2179638" y="2751138"/>
          <p14:tracePt t="33096" x="2116138" y="2724150"/>
          <p14:tracePt t="33113" x="2071688" y="2705100"/>
          <p14:tracePt t="33129" x="2062163" y="2705100"/>
          <p14:tracePt t="33146" x="2054225" y="2705100"/>
          <p14:tracePt t="33446" x="2036763" y="2705100"/>
          <p14:tracePt t="33456" x="2009775" y="2705100"/>
          <p14:tracePt t="33466" x="1973263" y="2705100"/>
          <p14:tracePt t="33476" x="1911350" y="2705100"/>
          <p14:tracePt t="33487" x="1847850" y="2705100"/>
          <p14:tracePt t="33497" x="1776413" y="2705100"/>
          <p14:tracePt t="33507" x="1704975" y="2705100"/>
          <p14:tracePt t="33517" x="1633538" y="2705100"/>
          <p14:tracePt t="33533" x="1589088" y="2705100"/>
          <p14:tracePt t="33546" x="1536700" y="2705100"/>
          <p14:tracePt t="33563" x="1455738" y="2705100"/>
          <p14:tracePt t="33580" x="1384300" y="2714625"/>
          <p14:tracePt t="33596" x="1366838" y="2724150"/>
          <p14:tracePt t="33613" x="1312863" y="2741613"/>
          <p14:tracePt t="33630" x="1250950" y="2759075"/>
          <p14:tracePt t="33646" x="1214438" y="2759075"/>
          <p14:tracePt t="33663" x="1179513" y="2759075"/>
          <p14:tracePt t="33680" x="1160463" y="2759075"/>
          <p14:tracePt t="33696" x="1143000" y="2759075"/>
          <p14:tracePt t="33713" x="1133475" y="2759075"/>
          <p14:tracePt t="33730" x="1108075" y="2759075"/>
          <p14:tracePt t="33746" x="1089025" y="2759075"/>
          <p14:tracePt t="33763" x="1071563" y="2759075"/>
          <p14:tracePt t="33780" x="1054100" y="2759075"/>
          <p14:tracePt t="33796" x="1044575" y="2759075"/>
          <p14:tracePt t="33813" x="1036638" y="2759075"/>
          <p14:tracePt t="33862" x="1027113" y="2759075"/>
          <p14:tracePt t="33922" x="1036638" y="2759075"/>
          <p14:tracePt t="33932" x="1044575" y="2759075"/>
          <p14:tracePt t="33942" x="1062038" y="2759075"/>
          <p14:tracePt t="33952" x="1089025" y="2759075"/>
          <p14:tracePt t="33962" x="1125538" y="2759075"/>
          <p14:tracePt t="33973" x="1160463" y="2759075"/>
          <p14:tracePt t="33983" x="1231900" y="2759075"/>
          <p14:tracePt t="33993" x="1303338" y="2759075"/>
          <p14:tracePt t="34003" x="1455738" y="2795588"/>
          <p14:tracePt t="34013" x="1589088" y="2795588"/>
          <p14:tracePt t="34030" x="1768475" y="2795588"/>
          <p14:tracePt t="34047" x="2295525" y="2867025"/>
          <p14:tracePt t="34063" x="2938463" y="2990850"/>
          <p14:tracePt t="34080" x="3241675" y="3036888"/>
          <p14:tracePt t="34097" x="4037013" y="3259138"/>
          <p14:tracePt t="34113" x="4367213" y="3303588"/>
          <p14:tracePt t="34130" x="4687888" y="3419475"/>
          <p14:tracePt t="34147" x="5160963" y="3509963"/>
          <p14:tracePt t="34163" x="5268913" y="3562350"/>
          <p14:tracePt t="34180" x="5330825" y="3581400"/>
          <p14:tracePt t="34197" x="5340350" y="3581400"/>
          <p14:tracePt t="34213" x="5348288" y="3581400"/>
          <p14:tracePt t="34230" x="5348288" y="3571875"/>
          <p14:tracePt t="34266" x="5357813" y="3571875"/>
          <p14:tracePt t="34287" x="5357813" y="3562350"/>
          <p14:tracePt t="34316" x="5394325" y="3500438"/>
          <p14:tracePt t="34326" x="5429250" y="3446463"/>
          <p14:tracePt t="34344" x="5429250" y="3429000"/>
          <p14:tracePt t="34357" x="5446713" y="3411538"/>
          <p14:tracePt t="34367" x="5491163" y="3375025"/>
          <p14:tracePt t="34380" x="5510213" y="3357563"/>
          <p14:tracePt t="34397" x="5518150" y="3340100"/>
          <p14:tracePt t="34499" x="5510213" y="3340100"/>
          <p14:tracePt t="34509" x="5500688" y="3340100"/>
          <p14:tracePt t="34519" x="5491163" y="3340100"/>
          <p14:tracePt t="34529" x="5483225" y="3340100"/>
          <p14:tracePt t="34539" x="5465763" y="3340100"/>
          <p14:tracePt t="34550" x="5438775" y="3348038"/>
          <p14:tracePt t="34560" x="5394325" y="3348038"/>
          <p14:tracePt t="34570" x="5357813" y="3348038"/>
          <p14:tracePt t="34580" x="5303838" y="3348038"/>
          <p14:tracePt t="34597" x="5241925" y="3348038"/>
          <p14:tracePt t="34613" x="5133975" y="3322638"/>
          <p14:tracePt t="34630" x="5037138" y="3276600"/>
          <p14:tracePt t="34647" x="5010150" y="3276600"/>
          <p14:tracePt t="34664" x="4991100" y="3276600"/>
          <p14:tracePt t="34680" x="4983163" y="3268663"/>
          <p14:tracePt t="34713" x="4973638" y="3268663"/>
          <p14:tracePt t="34731" x="4946650" y="3268663"/>
          <p14:tracePt t="34747" x="4919663" y="3268663"/>
          <p14:tracePt t="34763" x="4867275" y="3268663"/>
          <p14:tracePt t="34780" x="4840288" y="3268663"/>
          <p14:tracePt t="34797" x="4803775" y="3268663"/>
          <p14:tracePt t="34813" x="4786313" y="3268663"/>
          <p14:tracePt t="34830" x="4768850" y="3268663"/>
          <p14:tracePt t="34847" x="4741863" y="3268663"/>
          <p14:tracePt t="34864" x="4687888" y="3276600"/>
          <p14:tracePt t="34880" x="4652963" y="3276600"/>
          <p14:tracePt t="34897" x="4581525" y="3276600"/>
          <p14:tracePt t="34914" x="4510088" y="3276600"/>
          <p14:tracePt t="34930" x="4465638" y="3303588"/>
          <p14:tracePt t="34947" x="4402138" y="3303588"/>
          <p14:tracePt t="34964" x="4340225" y="3303588"/>
          <p14:tracePt t="34980" x="4322763" y="3303588"/>
          <p14:tracePt t="34997" x="4259263" y="3303588"/>
          <p14:tracePt t="35014" x="4232275" y="3303588"/>
          <p14:tracePt t="35030" x="4170363" y="3313113"/>
          <p14:tracePt t="35047" x="4125913" y="3313113"/>
          <p14:tracePt t="35080" x="4116388" y="3313113"/>
          <p14:tracePt t="35097" x="4125913" y="3313113"/>
          <p14:tracePt t="35430" x="4116388" y="3313113"/>
          <p14:tracePt t="35441" x="4089400" y="3295650"/>
          <p14:tracePt t="35450" x="4062413" y="3276600"/>
          <p14:tracePt t="35460" x="4037013" y="3259138"/>
          <p14:tracePt t="35470" x="4017963" y="3251200"/>
          <p14:tracePt t="35480" x="4000500" y="3251200"/>
          <p14:tracePt t="35501" x="3983038" y="3251200"/>
          <p14:tracePt t="35508" x="3973513" y="3251200"/>
          <p14:tracePt t="35520" x="3965575" y="3251200"/>
          <p14:tracePt t="35531" x="3946525" y="3251200"/>
          <p14:tracePt t="35547" x="3919538" y="3268663"/>
          <p14:tracePt t="35564" x="3884613" y="3276600"/>
          <p14:tracePt t="35581" x="3857625" y="3276600"/>
          <p14:tracePt t="35597" x="3813175" y="3286125"/>
          <p14:tracePt t="35614" x="3768725" y="3295650"/>
          <p14:tracePt t="35630" x="3724275" y="3303588"/>
          <p14:tracePt t="35647" x="3714750" y="3303588"/>
          <p14:tracePt t="35664" x="3670300" y="3313113"/>
          <p14:tracePt t="35680" x="3652838" y="3313113"/>
          <p14:tracePt t="35697" x="3608388" y="3313113"/>
          <p14:tracePt t="35714" x="3571875" y="3313113"/>
          <p14:tracePt t="35730" x="3562350" y="3313113"/>
          <p14:tracePt t="35747" x="3544888" y="3313113"/>
          <p14:tracePt t="35764" x="3517900" y="3313113"/>
          <p14:tracePt t="35780" x="3509963" y="3313113"/>
          <p14:tracePt t="35797" x="3482975" y="3313113"/>
          <p14:tracePt t="35814" x="3438525" y="3313113"/>
          <p14:tracePt t="35831" x="3402013" y="3313113"/>
          <p14:tracePt t="35847" x="3313113" y="3295650"/>
          <p14:tracePt t="35864" x="3251200" y="3295650"/>
          <p14:tracePt t="35881" x="3205163" y="3295650"/>
          <p14:tracePt t="35897" x="3089275" y="3251200"/>
          <p14:tracePt t="35914" x="3062288" y="3232150"/>
          <p14:tracePt t="35931" x="3017838" y="3232150"/>
          <p14:tracePt t="35947" x="3009900" y="3232150"/>
          <p14:tracePt t="35964" x="3009900" y="3224213"/>
          <p14:tracePt t="36341" x="2990850" y="3224213"/>
          <p14:tracePt t="36351" x="2965450" y="3224213"/>
          <p14:tracePt t="36360" x="2928938" y="3224213"/>
          <p14:tracePt t="36370" x="2884488" y="3224213"/>
          <p14:tracePt t="36381" x="2813050" y="3251200"/>
          <p14:tracePt t="36391" x="2751138" y="3276600"/>
          <p14:tracePt t="36401" x="2670175" y="3276600"/>
          <p14:tracePt t="36411" x="2581275" y="3330575"/>
          <p14:tracePt t="36422" x="2465388" y="3357563"/>
          <p14:tracePt t="36431" x="2384425" y="3384550"/>
          <p14:tracePt t="36447" x="2322513" y="3402013"/>
          <p14:tracePt t="36464" x="2214563" y="3438525"/>
          <p14:tracePt t="36481" x="2179638" y="3465513"/>
          <p14:tracePt t="36497" x="2081213" y="3500438"/>
          <p14:tracePt t="36514" x="2000250" y="3509963"/>
          <p14:tracePt t="36531" x="1946275" y="3509963"/>
          <p14:tracePt t="36547" x="1911350" y="3509963"/>
          <p14:tracePt t="36564" x="1847850" y="3509963"/>
          <p14:tracePt t="36581" x="1830388" y="3509963"/>
          <p14:tracePt t="36598" x="1822450" y="3527425"/>
          <p14:tracePt t="36857" x="1847850" y="3527425"/>
          <p14:tracePt t="36867" x="1884363" y="3527425"/>
          <p14:tracePt t="36876" x="1919288" y="3482975"/>
          <p14:tracePt t="36884" x="2000250" y="3455988"/>
          <p14:tracePt t="36897" x="2027238" y="3438525"/>
          <p14:tracePt t="36907" x="2143125" y="3367088"/>
          <p14:tracePt t="36917" x="2241550" y="3303588"/>
          <p14:tracePt t="36928" x="2322513" y="3259138"/>
          <p14:tracePt t="36938" x="2384425" y="3214688"/>
          <p14:tracePt t="36948" x="2438400" y="3187700"/>
          <p14:tracePt t="36964" x="2465388" y="3179763"/>
          <p14:tracePt t="36981" x="2500313" y="3152775"/>
          <p14:tracePt t="36998" x="2536825" y="3081338"/>
          <p14:tracePt t="37014" x="2544763" y="3081338"/>
          <p14:tracePt t="37031" x="2554288" y="3054350"/>
          <p14:tracePt t="37064" x="2554288" y="3044825"/>
          <p14:tracePt t="37081" x="2554288" y="3036888"/>
          <p14:tracePt t="37191" x="2544763" y="3036888"/>
          <p14:tracePt t="37211" x="2527300" y="3036888"/>
          <p14:tracePt t="37221" x="2517775" y="3036888"/>
          <p14:tracePt t="37247" x="2509838" y="3036888"/>
          <p14:tracePt t="37261" x="2490788" y="3036888"/>
          <p14:tracePt t="37271" x="2455863" y="3036888"/>
          <p14:tracePt t="37281" x="2438400" y="3036888"/>
          <p14:tracePt t="37291" x="2419350" y="3036888"/>
          <p14:tracePt t="37302" x="2411413" y="3036888"/>
          <p14:tracePt t="37312" x="2393950" y="3036888"/>
          <p14:tracePt t="37343" x="2384425" y="3036888"/>
          <p14:tracePt t="37353" x="2374900" y="3044825"/>
          <p14:tracePt t="37363" x="2357438" y="3054350"/>
          <p14:tracePt t="37373" x="2357438" y="3062288"/>
          <p14:tracePt t="37383" x="2339975" y="3062288"/>
          <p14:tracePt t="37398" x="2330450" y="3071813"/>
          <p14:tracePt t="37415" x="2276475" y="3089275"/>
          <p14:tracePt t="37431" x="2251075" y="3098800"/>
          <p14:tracePt t="37448" x="2205038" y="3125788"/>
          <p14:tracePt t="37465" x="2143125" y="3152775"/>
          <p14:tracePt t="37481" x="2116138" y="3160713"/>
          <p14:tracePt t="37498" x="2062163" y="3197225"/>
          <p14:tracePt t="37515" x="1990725" y="3224213"/>
          <p14:tracePt t="37531" x="1955800" y="3241675"/>
          <p14:tracePt t="37548" x="1919288" y="3251200"/>
          <p14:tracePt t="37565" x="1893888" y="3259138"/>
          <p14:tracePt t="37598" x="1874838" y="3259138"/>
          <p14:tracePt t="37615" x="1866900" y="3259138"/>
          <p14:tracePt t="38112" x="1857375" y="3251200"/>
          <p14:tracePt t="38142" x="1847850" y="3251200"/>
          <p14:tracePt t="38365" x="1839913" y="3251200"/>
          <p14:tracePt t="38385" x="1830388" y="3251200"/>
          <p14:tracePt t="38408" x="1812925" y="3251200"/>
          <p14:tracePt t="38425" x="1803400" y="3251200"/>
          <p14:tracePt t="38436" x="1795463" y="3251200"/>
          <p14:tracePt t="38446" x="1785938" y="3251200"/>
          <p14:tracePt t="38456" x="1776413" y="3251200"/>
          <p14:tracePt t="38466" x="1768475" y="3251200"/>
          <p14:tracePt t="38476" x="1758950" y="3251200"/>
          <p14:tracePt t="38486" x="1751013" y="3251200"/>
          <p14:tracePt t="38496" x="1741488" y="3251200"/>
          <p14:tracePt t="38519" x="1731963" y="3251200"/>
          <p14:tracePt t="38537" x="1714500" y="3251200"/>
          <p14:tracePt t="38547" x="1704975" y="3251200"/>
          <p14:tracePt t="38577" x="1697038" y="3251200"/>
          <p14:tracePt t="38669" x="1714500" y="3251200"/>
          <p14:tracePt t="38679" x="1724025" y="3251200"/>
          <p14:tracePt t="38688" x="1741488" y="3251200"/>
          <p14:tracePt t="38698" x="1751013" y="3251200"/>
          <p14:tracePt t="38709" x="1758950" y="3251200"/>
          <p14:tracePt t="38719" x="1776413" y="3232150"/>
          <p14:tracePt t="38729" x="1803400" y="3224213"/>
          <p14:tracePt t="38739" x="1830388" y="3214688"/>
          <p14:tracePt t="38749" x="1847850" y="3205163"/>
          <p14:tracePt t="38765" x="1866900" y="3197225"/>
          <p14:tracePt t="38782" x="1911350" y="3179763"/>
          <p14:tracePt t="38799" x="1946275" y="3179763"/>
          <p14:tracePt t="38815" x="1965325" y="3179763"/>
          <p14:tracePt t="38832" x="1973263" y="3179763"/>
          <p14:tracePt t="38848" x="1982788" y="3179763"/>
          <p14:tracePt t="38865" x="1990725" y="3170238"/>
          <p14:tracePt t="38983" x="1990725" y="3160713"/>
          <p14:tracePt t="38990" x="1982788" y="3152775"/>
          <p14:tracePt t="39002" x="1973263" y="3133725"/>
          <p14:tracePt t="39013" x="1965325" y="3125788"/>
          <p14:tracePt t="39023" x="1955800" y="3116263"/>
          <p14:tracePt t="39032" x="1946275" y="3116263"/>
          <p14:tracePt t="39042" x="1938338" y="3108325"/>
          <p14:tracePt t="39063" x="1928813" y="3098800"/>
          <p14:tracePt t="39073" x="1919288" y="3098800"/>
          <p14:tracePt t="39083" x="1911350" y="3081338"/>
          <p14:tracePt t="39098" x="1901825" y="3071813"/>
          <p14:tracePt t="39115" x="1901825" y="3062288"/>
          <p14:tracePt t="39132" x="1893888" y="3062288"/>
          <p14:tracePt t="39148" x="1874838" y="3054350"/>
          <p14:tracePt t="39206" x="1866900" y="3054350"/>
          <p14:tracePt t="39255" x="1857375" y="3054350"/>
          <p14:tracePt t="39276" x="1847850" y="3054350"/>
          <p14:tracePt t="39286" x="1847850" y="3062288"/>
          <p14:tracePt t="39306" x="1839913" y="3062288"/>
          <p14:tracePt t="39316" x="1830388" y="3071813"/>
          <p14:tracePt t="39336" x="1822450" y="3071813"/>
          <p14:tracePt t="39346" x="1812925" y="3071813"/>
          <p14:tracePt t="39356" x="1803400" y="3071813"/>
          <p14:tracePt t="39377" x="1795463" y="3081338"/>
          <p14:tracePt t="39387" x="1785938" y="3081338"/>
          <p14:tracePt t="39397" x="1776413" y="3081338"/>
          <p14:tracePt t="39407" x="1758950" y="3081338"/>
          <p14:tracePt t="39417" x="1731963" y="3081338"/>
          <p14:tracePt t="39427" x="1714500" y="3081338"/>
          <p14:tracePt t="39437" x="1679575" y="3081338"/>
          <p14:tracePt t="39448" x="1652588" y="3081338"/>
          <p14:tracePt t="39465" x="1625600" y="3081338"/>
          <p14:tracePt t="39482" x="1598613" y="3081338"/>
          <p14:tracePt t="39498" x="1581150" y="3081338"/>
          <p14:tracePt t="39532" x="1571625" y="3081338"/>
          <p14:tracePt t="39599" x="1562100" y="3081338"/>
          <p14:tracePt t="39711" x="1554163" y="3081338"/>
          <p14:tracePt t="39720" x="1536700" y="3081338"/>
          <p14:tracePt t="39730" x="1527175" y="3081338"/>
          <p14:tracePt t="39741" x="1517650" y="3081338"/>
          <p14:tracePt t="39751" x="1500188" y="3081338"/>
          <p14:tracePt t="39761" x="1482725" y="3081338"/>
          <p14:tracePt t="39771" x="1465263" y="3081338"/>
          <p14:tracePt t="39782" x="1446213" y="3081338"/>
          <p14:tracePt t="39794" x="1438275" y="3081338"/>
          <p14:tracePt t="39812" x="1428750" y="3081338"/>
          <p14:tracePt t="39822" x="1419225" y="3081338"/>
          <p14:tracePt t="39832" x="1411288" y="3081338"/>
          <p14:tracePt t="39849" x="1401763" y="3081338"/>
          <p14:tracePt t="39873" x="1393825" y="3081338"/>
          <p14:tracePt t="39913" x="1384300" y="3081338"/>
          <p14:tracePt t="39944" x="1374775" y="3081338"/>
          <p14:tracePt t="40329" x="1384300" y="3071813"/>
          <p14:tracePt t="40338" x="1393825" y="3071813"/>
          <p14:tracePt t="40349" x="1411288" y="3062288"/>
          <p14:tracePt t="40358" x="1473200" y="3054350"/>
          <p14:tracePt t="40368" x="1571625" y="3036888"/>
          <p14:tracePt t="40379" x="1697038" y="3000375"/>
          <p14:tracePt t="40388" x="1857375" y="2982913"/>
          <p14:tracePt t="40399" x="2098675" y="2938463"/>
          <p14:tracePt t="40409" x="2312988" y="2884488"/>
          <p14:tracePt t="40419" x="2536825" y="2874963"/>
          <p14:tracePt t="40432" x="2813050" y="2840038"/>
          <p14:tracePt t="40449" x="3187700" y="2830513"/>
          <p14:tracePt t="40466" x="3348038" y="2803525"/>
          <p14:tracePt t="40482" x="3633788" y="2803525"/>
          <p14:tracePt t="40499" x="3875088" y="2776538"/>
          <p14:tracePt t="40516" x="3983038" y="2751138"/>
          <p14:tracePt t="40532" x="4160838" y="2705100"/>
          <p14:tracePt t="40549" x="4303713" y="2670175"/>
          <p14:tracePt t="40566" x="4384675" y="2660650"/>
          <p14:tracePt t="40582" x="4500563" y="2643188"/>
          <p14:tracePt t="40599" x="4545013" y="2633663"/>
          <p14:tracePt t="40616" x="4652963" y="2633663"/>
          <p14:tracePt t="40632" x="4751388" y="2633663"/>
          <p14:tracePt t="40649" x="4822825" y="2633663"/>
          <p14:tracePt t="40666" x="4911725" y="2633663"/>
          <p14:tracePt t="40682" x="4938713" y="2633663"/>
          <p14:tracePt t="40723" x="4946650" y="2633663"/>
          <p14:tracePt t="40743" x="4956175" y="2633663"/>
          <p14:tracePt t="40753" x="4965700" y="2643188"/>
          <p14:tracePt t="40766" x="4973638" y="2643188"/>
          <p14:tracePt t="40782" x="4991100" y="2643188"/>
          <p14:tracePt t="40816" x="5000625" y="2652713"/>
          <p14:tracePt t="45428" x="5010150" y="2652713"/>
          <p14:tracePt t="45438" x="5027613" y="2633663"/>
          <p14:tracePt t="45448" x="5062538" y="2625725"/>
          <p14:tracePt t="45459" x="5126038" y="2608263"/>
          <p14:tracePt t="45469" x="5187950" y="2581275"/>
          <p14:tracePt t="45478" x="5295900" y="2527300"/>
          <p14:tracePt t="45489" x="5446713" y="2455863"/>
          <p14:tracePt t="45499" x="5705475" y="2303463"/>
          <p14:tracePt t="45509" x="6018213" y="2089150"/>
          <p14:tracePt t="45520" x="6348413" y="1901825"/>
          <p14:tracePt t="45534" x="6796088" y="1714500"/>
          <p14:tracePt t="45551" x="7769225" y="1214438"/>
          <p14:tracePt t="45568" x="8323263" y="1071563"/>
          <p14:tracePt t="45584" x="8804275" y="928688"/>
          <p14:tracePt t="45601" x="9688513" y="750888"/>
          <p14:tracePt t="45618" x="10206038" y="660400"/>
          <p14:tracePt t="45634" x="10760075" y="615950"/>
          <p14:tracePt t="45651" x="10983913" y="615950"/>
          <p14:tracePt t="45668" x="11055350" y="615950"/>
          <p14:tracePt t="45684" x="11144250" y="642938"/>
          <p14:tracePt t="45701" x="11171238" y="652463"/>
          <p14:tracePt t="45718" x="11171238" y="669925"/>
          <p14:tracePt t="46006" x="11171238" y="679450"/>
          <p14:tracePt t="46015" x="11161713" y="679450"/>
          <p14:tracePt t="46054" x="11153775" y="679450"/>
          <p14:tracePt t="46060" x="11144250" y="679450"/>
          <p14:tracePt t="46714" x="11134725" y="679450"/>
          <p14:tracePt t="46724" x="11109325" y="679450"/>
          <p14:tracePt t="46747" x="11090275" y="679450"/>
          <p14:tracePt t="46755" x="11063288" y="679450"/>
          <p14:tracePt t="46764" x="11028363" y="679450"/>
          <p14:tracePt t="46774" x="11001375" y="679450"/>
          <p14:tracePt t="46784" x="10983913" y="679450"/>
          <p14:tracePt t="46794" x="10974388" y="669925"/>
          <p14:tracePt t="46805" x="10956925" y="669925"/>
          <p14:tracePt t="46818" x="10947400" y="669925"/>
          <p14:tracePt t="46835" x="10920413" y="669925"/>
          <p14:tracePt t="46851" x="10902950" y="669925"/>
          <p14:tracePt t="46868" x="10823575" y="669925"/>
          <p14:tracePt t="46885" x="10777538" y="669925"/>
          <p14:tracePt t="46901" x="10688638" y="669925"/>
          <p14:tracePt t="46918" x="10609263" y="669925"/>
          <p14:tracePt t="46935" x="10555288" y="669925"/>
          <p14:tracePt t="46951" x="10474325" y="660400"/>
          <p14:tracePt t="46968" x="10385425" y="652463"/>
          <p14:tracePt t="46985" x="10358438" y="652463"/>
          <p14:tracePt t="47001" x="10296525" y="642938"/>
          <p14:tracePt t="47018" x="10252075" y="633413"/>
          <p14:tracePt t="47035" x="10233025" y="633413"/>
          <p14:tracePt t="47051" x="10215563" y="633413"/>
          <p14:tracePt t="47068" x="10188575" y="625475"/>
          <p14:tracePt t="47085" x="10180638" y="615950"/>
          <p14:tracePt t="47102" x="10171113" y="615950"/>
          <p14:tracePt t="47216" x="10153650" y="625475"/>
          <p14:tracePt t="47223" x="10109200" y="660400"/>
          <p14:tracePt t="47240" x="10082213" y="687388"/>
          <p14:tracePt t="47251" x="10018713" y="704850"/>
          <p14:tracePt t="47261" x="9966325" y="731838"/>
          <p14:tracePt t="47270" x="9920288" y="741363"/>
          <p14:tracePt t="47280" x="9885363" y="758825"/>
          <p14:tracePt t="47290" x="9848850" y="776288"/>
          <p14:tracePt t="47301" x="9813925" y="795338"/>
          <p14:tracePt t="47311" x="9786938" y="803275"/>
          <p14:tracePt t="47321" x="9732963" y="847725"/>
          <p14:tracePt t="47335" x="9688513" y="874713"/>
          <p14:tracePt t="47352" x="9599613" y="911225"/>
          <p14:tracePt t="47368" x="9555163" y="928688"/>
          <p14:tracePt t="47385" x="9483725" y="973138"/>
          <p14:tracePt t="47402" x="9420225" y="1009650"/>
          <p14:tracePt t="47418" x="9394825" y="1009650"/>
          <p14:tracePt t="47435" x="9358313" y="1027113"/>
          <p14:tracePt t="47452" x="9331325" y="1044575"/>
          <p14:tracePt t="47468" x="9313863" y="1044575"/>
          <p14:tracePt t="47485" x="9304338" y="1044575"/>
          <p14:tracePt t="47502" x="9304338" y="1071563"/>
          <p14:tracePt t="47818" x="9242425" y="1071563"/>
          <p14:tracePt t="47828" x="9153525" y="1071563"/>
          <p14:tracePt t="47838" x="9099550" y="1071563"/>
          <p14:tracePt t="47847" x="9010650" y="1071563"/>
          <p14:tracePt t="47857" x="8929688" y="1071563"/>
          <p14:tracePt t="47867" x="8831263" y="1081088"/>
          <p14:tracePt t="47877" x="8732838" y="1089025"/>
          <p14:tracePt t="47888" x="8643938" y="1089025"/>
          <p14:tracePt t="47904" x="8555038" y="1098550"/>
          <p14:tracePt t="47919" x="8439150" y="1098550"/>
          <p14:tracePt t="47935" x="8259763" y="1098550"/>
          <p14:tracePt t="47952" x="8054975" y="1143000"/>
          <p14:tracePt t="47969" x="7902575" y="1143000"/>
          <p14:tracePt t="47985" x="7831138" y="1143000"/>
          <p14:tracePt t="48002" x="7742238" y="1143000"/>
          <p14:tracePt t="48019" x="7715250" y="1143000"/>
          <p14:tracePt t="48035" x="7705725" y="1133475"/>
          <p14:tracePt t="48052" x="7705725" y="1125538"/>
          <p14:tracePt t="48263" x="7688263" y="1116013"/>
          <p14:tracePt t="48273" x="7653338" y="1098550"/>
          <p14:tracePt t="48283" x="7589838" y="1071563"/>
          <p14:tracePt t="48293" x="7518400" y="1044575"/>
          <p14:tracePt t="48303" x="7473950" y="1017588"/>
          <p14:tracePt t="48313" x="7429500" y="1000125"/>
          <p14:tracePt t="48323" x="7402513" y="982663"/>
          <p14:tracePt t="48329" x="7375525" y="973138"/>
          <p14:tracePt t="48343" x="7367588" y="965200"/>
          <p14:tracePt t="48353" x="7358063" y="955675"/>
          <p14:tracePt t="48369" x="7340600" y="946150"/>
          <p14:tracePt t="48385" x="7331075" y="928688"/>
          <p14:tracePt t="48402" x="7331075" y="919163"/>
          <p14:tracePt t="48434" x="7331075" y="911225"/>
          <p14:tracePt t="48441" x="7348538" y="911225"/>
          <p14:tracePt t="48454" x="7358063" y="911225"/>
          <p14:tracePt t="48469" x="7439025" y="901700"/>
          <p14:tracePt t="48485" x="7572375" y="884238"/>
          <p14:tracePt t="48502" x="7742238" y="884238"/>
          <p14:tracePt t="48519" x="8545513" y="928688"/>
          <p14:tracePt t="48535" x="9323388" y="1044575"/>
          <p14:tracePt t="48552" x="9609138" y="1089025"/>
          <p14:tracePt t="48569" x="10134600" y="1204913"/>
          <p14:tracePt t="48586" x="10582275" y="1374775"/>
          <p14:tracePt t="48602" x="10769600" y="1465263"/>
          <p14:tracePt t="48619" x="11144250" y="1670050"/>
          <p14:tracePt t="48635" x="11260138" y="1741488"/>
          <p14:tracePt t="48652" x="11439525" y="1874838"/>
          <p14:tracePt t="48669" x="11537950" y="1946275"/>
          <p14:tracePt t="48685" x="11545888" y="1965325"/>
          <p14:tracePt t="48719" x="11430000" y="1965325"/>
          <p14:tracePt t="48890" x="11439525" y="1965325"/>
          <p14:tracePt t="48900" x="11456988" y="1965325"/>
          <p14:tracePt t="48910" x="11491913" y="1965325"/>
          <p14:tracePt t="48920" x="11545888" y="1955800"/>
          <p14:tracePt t="48931" x="11599863" y="1928813"/>
          <p14:tracePt t="48940" x="11634788" y="1901825"/>
          <p14:tracePt t="48950" x="11680825" y="1874838"/>
          <p14:tracePt t="48961" x="11725275" y="1857375"/>
          <p14:tracePt t="48971" x="11777663" y="1822450"/>
          <p14:tracePt t="48986" x="11831638" y="1785938"/>
          <p14:tracePt t="49002" x="11947525" y="1724025"/>
          <p14:tracePt t="49019" x="12001500" y="1704975"/>
          <p14:tracePt t="49036" x="12063413" y="1670050"/>
          <p14:tracePt t="49052" x="12082463" y="1652588"/>
          <p14:tracePt t="49086" x="12090400" y="1643063"/>
          <p14:tracePt t="49153" x="12082463" y="1643063"/>
          <p14:tracePt t="49163" x="12055475" y="1643063"/>
          <p14:tracePt t="49169" x="12038013" y="1643063"/>
          <p14:tracePt t="49186" x="12028488" y="1633538"/>
          <p14:tracePt t="49194" x="12001500" y="1633538"/>
          <p14:tracePt t="49204" x="11966575" y="1633538"/>
          <p14:tracePt t="49214" x="11947525" y="1625600"/>
          <p14:tracePt t="49224" x="11920538" y="1625600"/>
          <p14:tracePt t="49236" x="11885613" y="1598613"/>
          <p14:tracePt t="49252" x="11868150" y="1589088"/>
          <p14:tracePt t="49269" x="11841163" y="1581150"/>
          <p14:tracePt t="49286" x="11823700" y="1562100"/>
          <p14:tracePt t="49302" x="11796713" y="1527175"/>
          <p14:tracePt t="49319" x="11769725" y="1500188"/>
          <p14:tracePt t="49336" x="11752263" y="1490663"/>
          <p14:tracePt t="49352" x="11742738" y="1490663"/>
          <p14:tracePt t="49369" x="11733213" y="1490663"/>
          <p14:tracePt t="49386" x="11725275" y="1490663"/>
          <p14:tracePt t="49680" x="11715750" y="1490663"/>
          <p14:tracePt t="49689" x="11698288" y="1490663"/>
          <p14:tracePt t="49710" x="11688763" y="1490663"/>
          <p14:tracePt t="49720" x="11671300" y="1490663"/>
          <p14:tracePt t="49730" x="11653838" y="1490663"/>
          <p14:tracePt t="49741" x="11626850" y="1490663"/>
          <p14:tracePt t="49750" x="11609388" y="1490663"/>
          <p14:tracePt t="49760" x="11590338" y="1490663"/>
          <p14:tracePt t="49770" x="11572875" y="1490663"/>
          <p14:tracePt t="49781" x="11555413" y="1490663"/>
          <p14:tracePt t="49790" x="11545888" y="1490663"/>
          <p14:tracePt t="49802" x="11537950" y="1500188"/>
          <p14:tracePt t="49819" x="11528425" y="1500188"/>
          <p14:tracePt t="49836" x="11518900" y="1500188"/>
          <p14:tracePt t="54167" x="11491913" y="1500188"/>
          <p14:tracePt t="54178" x="11474450" y="1500188"/>
          <p14:tracePt t="54192" x="11447463" y="1500188"/>
          <p14:tracePt t="54207" x="11403013" y="1500188"/>
          <p14:tracePt t="54218" x="11287125" y="1500188"/>
          <p14:tracePt t="54228" x="11134725" y="1527175"/>
          <p14:tracePt t="54237" x="10956925" y="1527175"/>
          <p14:tracePt t="54247" x="10760075" y="1527175"/>
          <p14:tracePt t="54258" x="10545763" y="1598613"/>
          <p14:tracePt t="54268" x="10358438" y="1625600"/>
          <p14:tracePt t="54278" x="10225088" y="1643063"/>
          <p14:tracePt t="54288" x="10063163" y="1670050"/>
          <p14:tracePt t="54304" x="9929813" y="1679575"/>
          <p14:tracePt t="54321" x="9759950" y="1704975"/>
          <p14:tracePt t="54338" x="9680575" y="1704975"/>
          <p14:tracePt t="54354" x="9609138" y="1714500"/>
          <p14:tracePt t="54371" x="9590088" y="1724025"/>
          <p14:tracePt t="54388" x="9582150" y="1724025"/>
          <p14:tracePt t="54603" x="9582150" y="1731963"/>
          <p14:tracePt t="54623" x="9582150" y="1751013"/>
          <p14:tracePt t="54643" x="9572625" y="1751013"/>
          <p14:tracePt t="54653" x="9545638" y="1785938"/>
          <p14:tracePt t="54663" x="9483725" y="1822450"/>
          <p14:tracePt t="54674" x="9313863" y="1928813"/>
          <p14:tracePt t="54683" x="9010650" y="2089150"/>
          <p14:tracePt t="54693" x="8609013" y="2259013"/>
          <p14:tracePt t="54703" x="8242300" y="2374900"/>
          <p14:tracePt t="54713" x="7840663" y="2482850"/>
          <p14:tracePt t="54724" x="7446963" y="2598738"/>
          <p14:tracePt t="54738" x="7054850" y="2633663"/>
          <p14:tracePt t="54754" x="6375400" y="2724150"/>
          <p14:tracePt t="54771" x="6062663" y="2724150"/>
          <p14:tracePt t="54788" x="5608638" y="2625725"/>
          <p14:tracePt t="54804" x="5429250" y="2536825"/>
          <p14:tracePt t="54821" x="5384800" y="2509838"/>
          <p14:tracePt t="54838" x="5375275" y="2490788"/>
          <p14:tracePt t="55079" x="5303838" y="2490788"/>
          <p14:tracePt t="55088" x="5214938" y="2490788"/>
          <p14:tracePt t="55098" x="5081588" y="2490788"/>
          <p14:tracePt t="55108" x="4830763" y="2490788"/>
          <p14:tracePt t="55118" x="4527550" y="2428875"/>
          <p14:tracePt t="55129" x="4214813" y="2366963"/>
          <p14:tracePt t="55138" x="3929063" y="2303463"/>
          <p14:tracePt t="55149" x="3705225" y="2224088"/>
          <p14:tracePt t="55159" x="3527425" y="2143125"/>
          <p14:tracePt t="55171" x="3348038" y="2027238"/>
          <p14:tracePt t="55188" x="3251200" y="1938338"/>
          <p14:tracePt t="55205" x="3133725" y="1874838"/>
          <p14:tracePt t="55221" x="3062288" y="1803400"/>
          <p14:tracePt t="55238" x="3027363" y="1768475"/>
          <p14:tracePt t="55255" x="3009900" y="1741488"/>
          <p14:tracePt t="55271" x="3000375" y="1731963"/>
          <p14:tracePt t="55288" x="2990850" y="1731963"/>
          <p14:tracePt t="55305" x="2990850" y="1724025"/>
          <p14:tracePt t="55331" x="2990850" y="1714500"/>
          <p14:tracePt t="55403" x="2990850" y="1704975"/>
          <p14:tracePt t="55422" x="2990850" y="1697038"/>
          <p14:tracePt t="55432" x="3009900" y="1652588"/>
          <p14:tracePt t="55442" x="3036888" y="1616075"/>
          <p14:tracePt t="55452" x="3071813" y="1571625"/>
          <p14:tracePt t="55469" x="3133725" y="1490663"/>
          <p14:tracePt t="55483" x="3197225" y="1401763"/>
          <p14:tracePt t="55493" x="3429000" y="1187450"/>
          <p14:tracePt t="55503" x="3633788" y="973138"/>
          <p14:tracePt t="55513" x="3786188" y="857250"/>
          <p14:tracePt t="55523" x="3938588" y="768350"/>
          <p14:tracePt t="55538" x="4071938" y="696913"/>
          <p14:tracePt t="55555" x="4286250" y="696913"/>
          <p14:tracePt t="55571" x="4357688" y="696913"/>
          <p14:tracePt t="55588" x="4429125" y="687388"/>
          <p14:tracePt t="55605" x="4456113" y="687388"/>
          <p14:tracePt t="55622" x="4465638" y="687388"/>
          <p14:tracePt t="56000" x="4465638" y="714375"/>
          <p14:tracePt t="56009" x="4465638" y="750888"/>
          <p14:tracePt t="56019" x="4456113" y="803275"/>
          <p14:tracePt t="56029" x="4456113" y="884238"/>
          <p14:tracePt t="56045" x="4438650" y="990600"/>
          <p14:tracePt t="56052" x="4429125" y="1108075"/>
          <p14:tracePt t="56060" x="4394200" y="1196975"/>
          <p14:tracePt t="56072" x="4384675" y="1303338"/>
          <p14:tracePt t="56088" x="4367213" y="1473200"/>
          <p14:tracePt t="56105" x="4313238" y="1697038"/>
          <p14:tracePt t="56122" x="4251325" y="1866900"/>
          <p14:tracePt t="56138" x="4197350" y="1990725"/>
          <p14:tracePt t="56155" x="4108450" y="2179638"/>
          <p14:tracePt t="56172" x="4062413" y="2268538"/>
          <p14:tracePt t="56188" x="4027488" y="2330450"/>
          <p14:tracePt t="56205" x="3965575" y="2517775"/>
          <p14:tracePt t="56222" x="3867150" y="2562225"/>
          <p14:tracePt t="56238" x="3768725" y="2562225"/>
          <p14:tracePt t="56255" x="3554413" y="2473325"/>
          <p14:tracePt t="56272" x="3295650" y="2330450"/>
          <p14:tracePt t="56288" x="3152775" y="2251075"/>
          <p14:tracePt t="56305" x="2928938" y="1982788"/>
          <p14:tracePt t="56322" x="2847975" y="1866900"/>
          <p14:tracePt t="56338" x="2795588" y="1687513"/>
          <p14:tracePt t="56355" x="2795588" y="1500188"/>
          <p14:tracePt t="56372" x="2803525" y="1428750"/>
          <p14:tracePt t="56389" x="2830513" y="1312863"/>
          <p14:tracePt t="56405" x="2847975" y="1276350"/>
          <p14:tracePt t="56422" x="2857500" y="1268413"/>
          <p14:tracePt t="56439" x="2884488" y="1258888"/>
          <p14:tracePt t="56455" x="2938463" y="1250950"/>
          <p14:tracePt t="56472" x="2965450" y="1250950"/>
          <p14:tracePt t="56489" x="3108325" y="1258888"/>
          <p14:tracePt t="56505" x="3241675" y="1295400"/>
          <p14:tracePt t="56522" x="3295650" y="1312863"/>
          <p14:tracePt t="56539" x="3394075" y="1339850"/>
          <p14:tracePt t="56556" x="3652838" y="1527175"/>
          <p14:tracePt t="56572" x="3732213" y="1581150"/>
          <p14:tracePt t="56589" x="3857625" y="1687513"/>
          <p14:tracePt t="56605" x="3973513" y="1785938"/>
          <p14:tracePt t="56639" x="4081463" y="1874838"/>
          <p14:tracePt t="56656" x="4170363" y="1990725"/>
          <p14:tracePt t="56672" x="4214813" y="2036763"/>
          <p14:tracePt t="56689" x="4268788" y="2089150"/>
          <p14:tracePt t="56705" x="4303713" y="2108200"/>
          <p14:tracePt t="56722" x="4357688" y="2133600"/>
          <p14:tracePt t="56739" x="4419600" y="2143125"/>
          <p14:tracePt t="56755" x="4473575" y="2143125"/>
          <p14:tracePt t="56772" x="4616450" y="2125663"/>
          <p14:tracePt t="56789" x="4795838" y="2098675"/>
          <p14:tracePt t="56805" x="4946650" y="2081213"/>
          <p14:tracePt t="56822" x="5456238" y="1946275"/>
          <p14:tracePt t="56839" x="6027738" y="1901825"/>
          <p14:tracePt t="56872" x="6394450" y="1785938"/>
          <p14:tracePt t="56889" x="6491288" y="1758950"/>
          <p14:tracePt t="56905" x="6742113" y="1660525"/>
          <p14:tracePt t="56922" x="7010400" y="1652588"/>
          <p14:tracePt t="56939" x="7126288" y="1652588"/>
          <p14:tracePt t="56955" x="7296150" y="1670050"/>
          <p14:tracePt t="56972" x="7419975" y="1724025"/>
          <p14:tracePt t="56989" x="7439025" y="1741488"/>
          <p14:tracePt t="57005" x="7429500" y="1741488"/>
          <p14:tracePt t="57022" x="7348538" y="1751013"/>
          <p14:tracePt t="57214" x="7367588" y="1751013"/>
          <p14:tracePt t="57223" x="7402513" y="1724025"/>
          <p14:tracePt t="57234" x="7518400" y="1724025"/>
          <p14:tracePt t="57240" x="7670800" y="1724025"/>
          <p14:tracePt t="57254" x="7724775" y="1724025"/>
          <p14:tracePt t="57264" x="8037513" y="1687513"/>
          <p14:tracePt t="57274" x="8331200" y="1608138"/>
          <p14:tracePt t="57285" x="8634413" y="1562100"/>
          <p14:tracePt t="57295" x="8848725" y="1562100"/>
          <p14:tracePt t="57305" x="9037638" y="1527175"/>
          <p14:tracePt t="57322" x="9197975" y="1517650"/>
          <p14:tracePt t="57339" x="9385300" y="1517650"/>
          <p14:tracePt t="57356" x="9786938" y="1589088"/>
          <p14:tracePt t="57372" x="10001250" y="1643063"/>
          <p14:tracePt t="57389" x="10215563" y="1741488"/>
          <p14:tracePt t="57406" x="10331450" y="1822450"/>
          <p14:tracePt t="57422" x="10348913" y="1839913"/>
          <p14:tracePt t="57439" x="10375900" y="1874838"/>
          <p14:tracePt t="57456" x="10375900" y="1884363"/>
          <p14:tracePt t="57472" x="10375900" y="1893888"/>
          <p14:tracePt t="57489" x="10375900" y="1901825"/>
          <p14:tracePt t="57506" x="10367963" y="1911350"/>
          <p14:tracePt t="57522" x="10340975" y="1911350"/>
          <p14:tracePt t="57539" x="10304463" y="1911350"/>
          <p14:tracePt t="57556" x="10277475" y="1911350"/>
          <p14:tracePt t="57572" x="10028238" y="2017713"/>
          <p14:tracePt t="57589" x="9304338" y="2197100"/>
          <p14:tracePt t="57606" x="8875713" y="2322513"/>
          <p14:tracePt t="57622" x="7885113" y="2419350"/>
          <p14:tracePt t="57639" x="6919913" y="2419350"/>
          <p14:tracePt t="57656" x="6491288" y="2347913"/>
          <p14:tracePt t="57672" x="5938838" y="2214563"/>
          <p14:tracePt t="57689" x="5661025" y="2116138"/>
          <p14:tracePt t="57706" x="5608638" y="2098675"/>
          <p14:tracePt t="57722" x="5599113" y="2098675"/>
          <p14:tracePt t="57984" x="5581650" y="2108200"/>
          <p14:tracePt t="57993" x="5510213" y="2133600"/>
          <p14:tracePt t="58004" x="5330825" y="2170113"/>
          <p14:tracePt t="58021" x="5000625" y="2251075"/>
          <p14:tracePt t="58028" x="4633913" y="2366963"/>
          <p14:tracePt t="58035" x="4179888" y="2446338"/>
          <p14:tracePt t="58044" x="3776663" y="2517775"/>
          <p14:tracePt t="58056" x="3384550" y="2554288"/>
          <p14:tracePt t="58072" x="2938463" y="2581275"/>
          <p14:tracePt t="58089" x="2803525" y="2581275"/>
          <p14:tracePt t="58106" x="2384425" y="2473325"/>
          <p14:tracePt t="58123" x="2295525" y="2411413"/>
          <p14:tracePt t="58139" x="2232025" y="2366963"/>
          <p14:tracePt t="58388" x="2232025" y="2357438"/>
          <p14:tracePt t="58398" x="2232025" y="2347913"/>
          <p14:tracePt t="58408" x="2232025" y="2339975"/>
          <p14:tracePt t="58419" x="2224088" y="2322513"/>
          <p14:tracePt t="58429" x="2224088" y="2303463"/>
          <p14:tracePt t="58439" x="2224088" y="2286000"/>
          <p14:tracePt t="58456" x="2224088" y="2251075"/>
          <p14:tracePt t="58473" x="2214563" y="2197100"/>
          <p14:tracePt t="58490" x="2214563" y="2160588"/>
          <p14:tracePt t="58506" x="2214563" y="2143125"/>
          <p14:tracePt t="58523" x="2214563" y="2125663"/>
          <p14:tracePt t="58540" x="2214563" y="2108200"/>
          <p14:tracePt t="58556" x="2214563" y="2098675"/>
          <p14:tracePt t="58573" x="2214563" y="2062163"/>
          <p14:tracePt t="58590" x="2214563" y="2027238"/>
          <p14:tracePt t="58606" x="2214563" y="2000250"/>
          <p14:tracePt t="58623" x="2214563" y="1982788"/>
          <p14:tracePt t="58639" x="2214563" y="1965325"/>
          <p14:tracePt t="58656" x="2197100" y="1938338"/>
          <p14:tracePt t="58673" x="2187575" y="1928813"/>
          <p14:tracePt t="58689" x="2179638" y="1911350"/>
          <p14:tracePt t="58706" x="2170113" y="1893888"/>
          <p14:tracePt t="58723" x="2133600" y="1874838"/>
          <p14:tracePt t="58739" x="2108200" y="1866900"/>
          <p14:tracePt t="58756" x="2054225" y="1847850"/>
          <p14:tracePt t="58773" x="1990725" y="1812925"/>
          <p14:tracePt t="58789" x="1946275" y="1803400"/>
          <p14:tracePt t="58806" x="1901825" y="1776413"/>
          <p14:tracePt t="58823" x="1857375" y="1776413"/>
          <p14:tracePt t="58839" x="1847850" y="1776413"/>
          <p14:tracePt t="58856" x="1830388" y="1758950"/>
          <p14:tracePt t="58873" x="1803400" y="1758950"/>
          <p14:tracePt t="58890" x="1795463" y="1758950"/>
          <p14:tracePt t="58906" x="1785938" y="1758950"/>
          <p14:tracePt t="58939" x="1785938" y="1751013"/>
          <p14:tracePt t="58956" x="1776413" y="1751013"/>
          <p14:tracePt t="58975" x="1768475" y="1751013"/>
          <p14:tracePt t="59006" x="1758950" y="1751013"/>
          <p14:tracePt t="59016" x="1751013" y="1751013"/>
          <p14:tracePt t="59026" x="1741488" y="1751013"/>
          <p14:tracePt t="59039" x="1731963" y="1741488"/>
          <p14:tracePt t="59056" x="1724025" y="1741488"/>
          <p14:tracePt t="59073" x="1704975" y="1741488"/>
          <p14:tracePt t="59090" x="1697038" y="1741488"/>
          <p14:tracePt t="59106" x="1679575" y="1741488"/>
          <p14:tracePt t="59140" x="1670050" y="1741488"/>
          <p14:tracePt t="59157" x="1670050" y="1731963"/>
          <p14:tracePt t="59471" x="1643063" y="1724025"/>
          <p14:tracePt t="59478" x="1616075" y="1714500"/>
          <p14:tracePt t="59491" x="1616075" y="1704975"/>
          <p14:tracePt t="59501" x="1562100" y="1704975"/>
          <p14:tracePt t="59511" x="1473200" y="1687513"/>
          <p14:tracePt t="59522" x="1366838" y="1652588"/>
          <p14:tracePt t="59532" x="1268413" y="1625600"/>
          <p14:tracePt t="59542" x="1143000" y="1598613"/>
          <p14:tracePt t="59556" x="1036638" y="1571625"/>
          <p14:tracePt t="59573" x="857250" y="1527175"/>
          <p14:tracePt t="59590" x="795338" y="1517650"/>
          <p14:tracePt t="59606" x="696913" y="1482725"/>
          <p14:tracePt t="59623" x="652463" y="1438275"/>
          <p14:tracePt t="59640" x="615950" y="1411288"/>
          <p14:tracePt t="59656" x="598488" y="1393825"/>
          <p14:tracePt t="59760" x="608013" y="1401763"/>
          <p14:tracePt t="59767" x="615950" y="1411288"/>
          <p14:tracePt t="59785" x="625475" y="1411288"/>
          <p14:tracePt t="59796" x="625475" y="1419225"/>
          <p14:tracePt t="59806" x="633413" y="1419225"/>
          <p14:tracePt t="59825" x="642938" y="1419225"/>
          <p14:tracePt t="59835" x="652463" y="1428750"/>
          <p14:tracePt t="59846" x="660400" y="1428750"/>
          <p14:tracePt t="59856" x="669925" y="1428750"/>
          <p14:tracePt t="59866" x="679450" y="1428750"/>
          <p14:tracePt t="59878" x="696913" y="1428750"/>
          <p14:tracePt t="59890" x="696913" y="1438275"/>
          <p14:tracePt t="59907" x="704850" y="1438275"/>
          <p14:tracePt t="59923" x="714375" y="1438275"/>
          <p14:tracePt t="60058" x="723900" y="1438275"/>
          <p14:tracePt t="60079" x="731838" y="1438275"/>
          <p14:tracePt t="60089" x="731838" y="1446213"/>
          <p14:tracePt t="60109" x="741363" y="1446213"/>
          <p14:tracePt t="60130" x="750888" y="1446213"/>
          <p14:tracePt t="60159" x="758825" y="1446213"/>
          <p14:tracePt t="60169" x="768350" y="1446213"/>
          <p14:tracePt t="60190" x="776288" y="1446213"/>
          <p14:tracePt t="60220" x="785813" y="1446213"/>
          <p14:tracePt t="60363" x="795338" y="1446213"/>
          <p14:tracePt t="60372" x="822325" y="1446213"/>
          <p14:tracePt t="60382" x="839788" y="1446213"/>
          <p14:tracePt t="60392" x="866775" y="1446213"/>
          <p14:tracePt t="60402" x="893763" y="1446213"/>
          <p14:tracePt t="60413" x="938213" y="1455738"/>
          <p14:tracePt t="60423" x="1000125" y="1465263"/>
          <p14:tracePt t="60433" x="1071563" y="1465263"/>
          <p14:tracePt t="60443" x="1160463" y="1465263"/>
          <p14:tracePt t="60457" x="1276350" y="1465263"/>
          <p14:tracePt t="60473" x="1670050" y="1490663"/>
          <p14:tracePt t="60490" x="1911350" y="1490663"/>
          <p14:tracePt t="60507" x="2589213" y="1509713"/>
          <p14:tracePt t="60523" x="3276600" y="1517650"/>
          <p14:tracePt t="60540" x="3625850" y="1571625"/>
          <p14:tracePt t="60557" x="4197350" y="1598613"/>
          <p14:tracePt t="60573" x="4456113" y="1660525"/>
          <p14:tracePt t="60590" x="5133975" y="1776413"/>
          <p14:tracePt t="60607" x="5205413" y="1785938"/>
          <p14:tracePt t="60623" x="5446713" y="1812925"/>
          <p14:tracePt t="60640" x="5724525" y="1866900"/>
          <p14:tracePt t="60657" x="5929313" y="1911350"/>
          <p14:tracePt t="60674" x="6018213" y="1955800"/>
          <p14:tracePt t="60690" x="6126163" y="2000250"/>
          <p14:tracePt t="60707" x="6170613" y="2009775"/>
          <p14:tracePt t="60724" x="6188075" y="2017713"/>
          <p14:tracePt t="60740" x="6197600" y="2036763"/>
          <p14:tracePt t="60949" x="6232525" y="2062163"/>
          <p14:tracePt t="60959" x="6269038" y="2081213"/>
          <p14:tracePt t="60969" x="6323013" y="2098675"/>
          <p14:tracePt t="60979" x="6375400" y="2098675"/>
          <p14:tracePt t="60989" x="6510338" y="2108200"/>
          <p14:tracePt t="61000" x="6616700" y="2108200"/>
          <p14:tracePt t="61010" x="6742113" y="2108200"/>
          <p14:tracePt t="61020" x="6867525" y="2108200"/>
          <p14:tracePt t="61030" x="7062788" y="2098675"/>
          <p14:tracePt t="61042" x="7259638" y="2098675"/>
          <p14:tracePt t="61057" x="7429500" y="2098675"/>
          <p14:tracePt t="61074" x="7796213" y="2098675"/>
          <p14:tracePt t="61090" x="8010525" y="2098675"/>
          <p14:tracePt t="61107" x="8072438" y="2098675"/>
          <p14:tracePt t="61124" x="8099425" y="2098675"/>
          <p14:tracePt t="61140" x="8108950" y="2108200"/>
          <p14:tracePt t="61182" x="8099425" y="2108200"/>
          <p14:tracePt t="61192" x="8089900" y="2108200"/>
          <p14:tracePt t="61207" x="8072438" y="2108200"/>
          <p14:tracePt t="61224" x="8062913" y="2108200"/>
          <p14:tracePt t="61240" x="8054975" y="2108200"/>
          <p14:tracePt t="61257" x="8001000" y="2108200"/>
          <p14:tracePt t="61274" x="7912100" y="2108200"/>
          <p14:tracePt t="61290" x="7831138" y="2089150"/>
          <p14:tracePt t="61307" x="7661275" y="2017713"/>
          <p14:tracePt t="61324" x="7510463" y="1946275"/>
          <p14:tracePt t="61340" x="7439025" y="1901825"/>
          <p14:tracePt t="61357" x="7331075" y="1795463"/>
          <p14:tracePt t="61374" x="7251700" y="1714500"/>
          <p14:tracePt t="61391" x="7224713" y="1679575"/>
          <p14:tracePt t="61407" x="7161213" y="1616075"/>
          <p14:tracePt t="61424" x="7062788" y="1482725"/>
          <p14:tracePt t="61440" x="7037388" y="1446213"/>
          <p14:tracePt t="61457" x="6983413" y="1384300"/>
          <p14:tracePt t="61474" x="6973888" y="1357313"/>
          <p14:tracePt t="61491" x="6946900" y="1339850"/>
          <p14:tracePt t="61507" x="6929438" y="1295400"/>
          <p14:tracePt t="61524" x="6911975" y="1285875"/>
          <p14:tracePt t="61541" x="6902450" y="1276350"/>
          <p14:tracePt t="61557" x="6894513" y="1276350"/>
          <p14:tracePt t="61607" x="6894513" y="1268413"/>
          <p14:tracePt t="71612" x="6902450" y="1268413"/>
          <p14:tracePt t="104076" x="6894513" y="1268413"/>
          <p14:tracePt t="104086" x="6867525" y="1268413"/>
          <p14:tracePt t="104096" x="6813550" y="1250950"/>
          <p14:tracePt t="104106" x="6732588" y="1223963"/>
          <p14:tracePt t="104116" x="6562725" y="1125538"/>
          <p14:tracePt t="104127" x="6313488" y="1027113"/>
          <p14:tracePt t="104137" x="5991225" y="893763"/>
          <p14:tracePt t="104147" x="5688013" y="750888"/>
          <p14:tracePt t="104157" x="5411788" y="660400"/>
          <p14:tracePt t="104174" x="5072063" y="561975"/>
          <p14:tracePt t="104191" x="4687888" y="446088"/>
          <p14:tracePt t="104208" x="4473575" y="357188"/>
          <p14:tracePt t="104224" x="4402138" y="322263"/>
          <p14:tracePt t="104241" x="4322763" y="250825"/>
          <p14:tracePt t="104258" x="4313238" y="231775"/>
          <p14:tracePt t="104274" x="4322763" y="231775"/>
          <p14:tracePt t="104512" x="4322763" y="250825"/>
          <p14:tracePt t="104521" x="4322763" y="258763"/>
          <p14:tracePt t="104532" x="4322763" y="276225"/>
          <p14:tracePt t="104542" x="4303713" y="303213"/>
          <p14:tracePt t="104557" x="4241800" y="419100"/>
          <p14:tracePt t="104565" x="4133850" y="608013"/>
          <p14:tracePt t="104572" x="3983038" y="785813"/>
          <p14:tracePt t="104582" x="3732213" y="973138"/>
          <p14:tracePt t="104592" x="3517900" y="1223963"/>
          <p14:tracePt t="104607" x="3295650" y="1455738"/>
          <p14:tracePt t="104624" x="2901950" y="1751013"/>
          <p14:tracePt t="104641" x="2732088" y="1857375"/>
          <p14:tracePt t="104658" x="2490788" y="2027238"/>
          <p14:tracePt t="104674" x="2384425" y="2089150"/>
          <p14:tracePt t="104691" x="2312988" y="2125663"/>
          <p14:tracePt t="104708" x="2116138" y="2205038"/>
          <p14:tracePt t="104724" x="1973263" y="2259013"/>
          <p14:tracePt t="104741" x="1919288" y="2268538"/>
          <p14:tracePt t="104758" x="1785938" y="2268538"/>
          <p14:tracePt t="104774" x="1758950" y="2268538"/>
          <p14:tracePt t="104791" x="1704975" y="2251075"/>
          <p14:tracePt t="104808" x="1616075" y="2205038"/>
          <p14:tracePt t="104825" x="1581150" y="2133600"/>
          <p14:tracePt t="104841" x="1571625" y="2125663"/>
          <p14:tracePt t="104858" x="1571625" y="2108200"/>
          <p14:tracePt t="104874" x="1562100" y="2081213"/>
          <p14:tracePt t="105170" x="1571625" y="2081213"/>
          <p14:tracePt t="105179" x="1608138" y="2081213"/>
          <p14:tracePt t="105190" x="1633538" y="2081213"/>
          <p14:tracePt t="105200" x="1660525" y="2081213"/>
          <p14:tracePt t="105210" x="1687513" y="2081213"/>
          <p14:tracePt t="105220" x="1704975" y="2081213"/>
          <p14:tracePt t="105230" x="1724025" y="2081213"/>
          <p14:tracePt t="105240" x="1751013" y="2081213"/>
          <p14:tracePt t="105251" x="1768475" y="2081213"/>
          <p14:tracePt t="105270" x="1785938" y="2081213"/>
          <p14:tracePt t="105362" x="1776413" y="2089150"/>
          <p14:tracePt t="105371" x="1751013" y="2089150"/>
          <p14:tracePt t="105381" x="1714500" y="2098675"/>
          <p14:tracePt t="105392" x="1670050" y="2098675"/>
          <p14:tracePt t="105402" x="1581150" y="2098675"/>
          <p14:tracePt t="105412" x="1490663" y="2108200"/>
          <p14:tracePt t="105422" x="1401763" y="2116138"/>
          <p14:tracePt t="105433" x="1322388" y="2116138"/>
          <p14:tracePt t="105443" x="1223963" y="2108200"/>
          <p14:tracePt t="105458" x="1160463" y="2108200"/>
          <p14:tracePt t="105475" x="1062038" y="2108200"/>
          <p14:tracePt t="105491" x="1036638" y="2108200"/>
          <p14:tracePt t="105508" x="990600" y="2108200"/>
          <p14:tracePt t="105525" x="955675" y="2108200"/>
          <p14:tracePt t="105541" x="938213" y="2098675"/>
          <p14:tracePt t="105558" x="901700" y="2098675"/>
          <p14:tracePt t="105575" x="874713" y="2098675"/>
          <p14:tracePt t="105591" x="866775" y="2098675"/>
          <p14:tracePt t="105608" x="857250" y="2089150"/>
          <p14:tracePt t="105645" x="866775" y="2089150"/>
          <p14:tracePt t="105658" x="874713" y="2089150"/>
          <p14:tracePt t="105675" x="901700" y="2089150"/>
          <p14:tracePt t="105691" x="928688" y="2089150"/>
          <p14:tracePt t="105708" x="1036638" y="2081213"/>
          <p14:tracePt t="105725" x="1143000" y="2062163"/>
          <p14:tracePt t="105741" x="1276350" y="2036763"/>
          <p14:tracePt t="105758" x="2062163" y="1990725"/>
          <p14:tracePt t="105775" x="2312988" y="1973263"/>
          <p14:tracePt t="105791" x="2724150" y="1973263"/>
          <p14:tracePt t="105808" x="3108325" y="1990725"/>
          <p14:tracePt t="105825" x="3286125" y="2000250"/>
          <p14:tracePt t="105841" x="3670300" y="2036763"/>
          <p14:tracePt t="105858" x="4044950" y="2116138"/>
          <p14:tracePt t="105875" x="4187825" y="2152650"/>
          <p14:tracePt t="105891" x="4491038" y="2232025"/>
          <p14:tracePt t="105908" x="4616450" y="2268538"/>
          <p14:tracePt t="105925" x="4660900" y="2276475"/>
          <p14:tracePt t="105941" x="4697413" y="2276475"/>
          <p14:tracePt t="106050" x="4705350" y="2276475"/>
          <p14:tracePt t="106060" x="4724400" y="2276475"/>
          <p14:tracePt t="106070" x="4732338" y="2276475"/>
          <p14:tracePt t="106081" x="4759325" y="2286000"/>
          <p14:tracePt t="106091" x="4786313" y="2286000"/>
          <p14:tracePt t="106101" x="4803775" y="2295525"/>
          <p14:tracePt t="106111" x="4830763" y="2303463"/>
          <p14:tracePt t="106121" x="4848225" y="2322513"/>
          <p14:tracePt t="106130" x="4867275" y="2339975"/>
          <p14:tracePt t="106141" x="4884738" y="2347913"/>
          <p14:tracePt t="106158" x="4902200" y="2357438"/>
          <p14:tracePt t="106175" x="4902200" y="2374900"/>
          <p14:tracePt t="106191" x="4919663" y="2384425"/>
          <p14:tracePt t="106263" x="4919663" y="2374900"/>
          <p14:tracePt t="106537" x="4946650" y="2374900"/>
          <p14:tracePt t="106546" x="4973638" y="2393950"/>
          <p14:tracePt t="106556" x="5018088" y="2401888"/>
          <p14:tracePt t="106566" x="5099050" y="2411413"/>
          <p14:tracePt t="106576" x="5170488" y="2428875"/>
          <p14:tracePt t="106586" x="5322888" y="2473325"/>
          <p14:tracePt t="106596" x="5527675" y="2536825"/>
          <p14:tracePt t="106608" x="5715000" y="2581275"/>
          <p14:tracePt t="106625" x="5929313" y="2705100"/>
          <p14:tracePt t="106642" x="6303963" y="2911475"/>
          <p14:tracePt t="106658" x="6491288" y="3036888"/>
          <p14:tracePt t="106675" x="6581775" y="3098800"/>
          <p14:tracePt t="106692" x="6751638" y="3259138"/>
          <p14:tracePt t="106708" x="6858000" y="3357563"/>
          <p14:tracePt t="106725" x="6911975" y="3419475"/>
          <p14:tracePt t="106742" x="6956425" y="3509963"/>
          <p14:tracePt t="106758" x="6983413" y="3536950"/>
          <p14:tracePt t="106819" x="6956425" y="3509963"/>
          <p14:tracePt t="106829" x="6919913" y="3465513"/>
          <p14:tracePt t="110691" x="7027863" y="3482975"/>
          <p14:tracePt t="110701" x="7134225" y="3509963"/>
          <p14:tracePt t="110710" x="7358063" y="3571875"/>
          <p14:tracePt t="110717" x="7661275" y="3687763"/>
          <p14:tracePt t="110731" x="7759700" y="3714750"/>
          <p14:tracePt t="110743" x="8108950" y="3830638"/>
          <p14:tracePt t="110760" x="8715375" y="4017963"/>
          <p14:tracePt t="110777" x="8983663" y="4089400"/>
          <p14:tracePt t="110793" x="9296400" y="4152900"/>
          <p14:tracePt t="110810" x="9402763" y="4160838"/>
          <p14:tracePt t="110812" x="9483725" y="4170363"/>
          <p14:tracePt t="110827" x="9582150" y="4187825"/>
          <p14:tracePt t="110843" x="9715500" y="4214813"/>
          <p14:tracePt t="110860" x="9777413" y="4241800"/>
          <p14:tracePt t="110877" x="9920288" y="4313238"/>
          <p14:tracePt t="110893" x="10090150" y="4429125"/>
          <p14:tracePt t="110910" x="10153650" y="4483100"/>
          <p14:tracePt t="110927" x="10233025" y="4545013"/>
          <p14:tracePt t="110943" x="10252075" y="4572000"/>
          <p14:tracePt t="111086" x="10260013" y="4572000"/>
          <p14:tracePt t="111094" x="10287000" y="4545013"/>
          <p14:tracePt t="111105" x="10331450" y="4510088"/>
          <p14:tracePt t="111115" x="10385425" y="4456113"/>
          <p14:tracePt t="111125" x="10439400" y="4411663"/>
          <p14:tracePt t="111135" x="10491788" y="4367213"/>
          <p14:tracePt t="111146" x="10537825" y="4340225"/>
          <p14:tracePt t="111156" x="10572750" y="4330700"/>
          <p14:tracePt t="111166" x="10617200" y="4313238"/>
          <p14:tracePt t="111177" x="10644188" y="4295775"/>
          <p14:tracePt t="111193" x="10661650" y="4295775"/>
          <p14:tracePt t="111210" x="10688638" y="4295775"/>
          <p14:tracePt t="111379" x="10680700" y="4295775"/>
          <p14:tracePt t="111389" x="10671175" y="4295775"/>
          <p14:tracePt t="111399" x="10644188" y="4295775"/>
          <p14:tracePt t="111409" x="10617200" y="4295775"/>
          <p14:tracePt t="111419" x="10572750" y="4295775"/>
          <p14:tracePt t="111429" x="10518775" y="4295775"/>
          <p14:tracePt t="111440" x="10474325" y="4286250"/>
          <p14:tracePt t="111449" x="10447338" y="4276725"/>
          <p14:tracePt t="111460" x="10402888" y="4259263"/>
          <p14:tracePt t="111477" x="10375900" y="4259263"/>
          <p14:tracePt t="111494" x="10340975" y="4251325"/>
          <p14:tracePt t="111510" x="10304463" y="4251325"/>
          <p14:tracePt t="111527" x="10277475" y="4241800"/>
          <p14:tracePt t="111544" x="10215563" y="4205288"/>
          <p14:tracePt t="111560" x="10161588" y="4205288"/>
          <p14:tracePt t="111577" x="10134600" y="4197350"/>
          <p14:tracePt t="111594" x="10117138" y="4197350"/>
          <p14:tracePt t="111610" x="10109200" y="4197350"/>
          <p14:tracePt t="111709" x="10099675" y="4197350"/>
          <p14:tracePt t="111743" x="10090150" y="4197350"/>
          <p14:tracePt t="111763" x="10072688" y="4197350"/>
          <p14:tracePt t="111773" x="10037763" y="4214813"/>
          <p14:tracePt t="111784" x="10028238" y="4224338"/>
          <p14:tracePt t="111794" x="10018713" y="4224338"/>
          <p14:tracePt t="111814" x="9983788" y="4241800"/>
          <p14:tracePt t="111824" x="9956800" y="4251325"/>
          <p14:tracePt t="111834" x="9947275" y="4259263"/>
          <p14:tracePt t="111844" x="9920288" y="4259263"/>
          <p14:tracePt t="111854" x="9885363" y="4276725"/>
          <p14:tracePt t="111864" x="9848850" y="4286250"/>
          <p14:tracePt t="111877" x="9804400" y="4286250"/>
          <p14:tracePt t="111894" x="9732963" y="4303713"/>
          <p14:tracePt t="111910" x="9680575" y="4303713"/>
          <p14:tracePt t="111927" x="9555163" y="4286250"/>
          <p14:tracePt t="111944" x="9491663" y="4259263"/>
          <p14:tracePt t="112310" x="9491663" y="4268788"/>
          <p14:tracePt t="112361" x="9491663" y="4276725"/>
          <p14:tracePt t="112381" x="9483725" y="4276725"/>
          <p14:tracePt t="112391" x="9474200" y="4276725"/>
          <p14:tracePt t="112400" x="9447213" y="4286250"/>
          <p14:tracePt t="112411" x="9402763" y="4295775"/>
          <p14:tracePt t="112421" x="9394825" y="4303713"/>
          <p14:tracePt t="112431" x="9385300" y="4303713"/>
          <p14:tracePt t="112441" x="9375775" y="4303713"/>
          <p14:tracePt t="112461" x="9367838" y="4303713"/>
          <p14:tracePt t="112482" x="9358313" y="4303713"/>
          <p14:tracePt t="112512" x="9348788" y="4303713"/>
          <p14:tracePt t="113667" x="9340850" y="4303713"/>
          <p14:tracePt t="113677" x="9331325" y="4303713"/>
          <p14:tracePt t="113686" x="9323388" y="4303713"/>
          <p14:tracePt t="113706" x="9313863" y="4303713"/>
          <p14:tracePt t="113747" x="9296400" y="4303713"/>
          <p14:tracePt t="113757" x="9269413" y="4303713"/>
          <p14:tracePt t="113767" x="9232900" y="4303713"/>
          <p14:tracePt t="113778" x="9170988" y="4313238"/>
          <p14:tracePt t="113788" x="9109075" y="4313238"/>
          <p14:tracePt t="113797" x="9037638" y="4313238"/>
          <p14:tracePt t="113808" x="8929688" y="4313238"/>
          <p14:tracePt t="113818" x="8840788" y="4313238"/>
          <p14:tracePt t="113828" x="8742363" y="4313238"/>
          <p14:tracePt t="113845" x="8634413" y="4313238"/>
          <p14:tracePt t="113861" x="8483600" y="4313238"/>
          <p14:tracePt t="113878" x="8375650" y="4313238"/>
          <p14:tracePt t="113895" x="8340725" y="4313238"/>
          <p14:tracePt t="113911" x="8259763" y="4313238"/>
          <p14:tracePt t="113928" x="8197850" y="4313238"/>
          <p14:tracePt t="113945" x="8180388" y="4313238"/>
          <p14:tracePt t="113961" x="8161338" y="4313238"/>
          <p14:tracePt t="113995" x="8153400" y="4313238"/>
          <p14:tracePt t="114112" x="8153400" y="4303713"/>
          <p14:tracePt t="114151" x="8153400" y="4295775"/>
          <p14:tracePt t="114203" x="8153400" y="4286250"/>
          <p14:tracePt t="114263" x="8153400" y="4276725"/>
          <p14:tracePt t="114284" x="8161338" y="4276725"/>
          <p14:tracePt t="114365" x="8170863" y="4276725"/>
          <p14:tracePt t="114668" x="8161338" y="4276725"/>
          <p14:tracePt t="115458" x="8170863" y="4276725"/>
          <p14:tracePt t="115559" x="8180388" y="4276725"/>
          <p14:tracePt t="115596" x="8188325" y="4276725"/>
          <p14:tracePt t="115700" x="8197850" y="4276725"/>
          <p14:tracePt t="116085" x="8188325" y="4276725"/>
          <p14:tracePt t="116095" x="8180388" y="4276725"/>
          <p14:tracePt t="116105" x="8170863" y="4276725"/>
          <p14:tracePt t="116115" x="8161338" y="4276725"/>
          <p14:tracePt t="116125" x="8153400" y="4276725"/>
          <p14:tracePt t="116135" x="8116888" y="4276725"/>
          <p14:tracePt t="116146" x="8054975" y="4286250"/>
          <p14:tracePt t="116162" x="7966075" y="4286250"/>
          <p14:tracePt t="116179" x="7769225" y="4313238"/>
          <p14:tracePt t="116195" x="7572375" y="4313238"/>
          <p14:tracePt t="116212" x="7483475" y="4303713"/>
          <p14:tracePt t="116229" x="7358063" y="4295775"/>
          <p14:tracePt t="116245" x="7323138" y="4295775"/>
          <p14:tracePt t="116262" x="7296150" y="4295775"/>
          <p14:tracePt t="116279" x="7286625" y="4251325"/>
          <p14:tracePt t="116521" x="7259638" y="4251325"/>
          <p14:tracePt t="116530" x="7242175" y="4251325"/>
          <p14:tracePt t="116540" x="7215188" y="4251325"/>
          <p14:tracePt t="116550" x="7188200" y="4251325"/>
          <p14:tracePt t="116561" x="7153275" y="4251325"/>
          <p14:tracePt t="116574" x="7126288" y="4251325"/>
          <p14:tracePt t="116581" x="7081838" y="4251325"/>
          <p14:tracePt t="116591" x="7054850" y="4241800"/>
          <p14:tracePt t="116601" x="7018338" y="4232275"/>
          <p14:tracePt t="116612" x="6973888" y="4214813"/>
          <p14:tracePt t="116629" x="6946900" y="4197350"/>
          <p14:tracePt t="116646" x="6911975" y="4179888"/>
          <p14:tracePt t="116662" x="6894513" y="4170363"/>
          <p14:tracePt t="116679" x="6894513" y="4160838"/>
          <p14:tracePt t="116712" x="6894513" y="4143375"/>
          <p14:tracePt t="116729" x="6894513" y="4125913"/>
          <p14:tracePt t="116746" x="7045325" y="4037013"/>
          <p14:tracePt t="116762" x="7446963" y="3803650"/>
          <p14:tracePt t="116779" x="7777163" y="3633788"/>
          <p14:tracePt t="116796" x="8456613" y="3340100"/>
          <p14:tracePt t="116813" x="9144000" y="3214688"/>
          <p14:tracePt t="116829" x="9456738" y="3214688"/>
          <p14:tracePt t="116846" x="10045700" y="3197225"/>
          <p14:tracePt t="116862" x="10323513" y="3224213"/>
          <p14:tracePt t="116879" x="10831513" y="3295650"/>
          <p14:tracePt t="116896" x="11225213" y="3429000"/>
          <p14:tracePt t="116912" x="11385550" y="3482975"/>
          <p14:tracePt t="116929" x="11609388" y="3581400"/>
          <p14:tracePt t="116946" x="11752263" y="3670300"/>
          <p14:tracePt t="116962" x="11804650" y="3705225"/>
          <p14:tracePt t="116979" x="11895138" y="3813175"/>
          <p14:tracePt t="116996" x="12001500" y="3884613"/>
          <p14:tracePt t="117012" x="12018963" y="3919538"/>
          <p14:tracePt t="117029" x="12055475" y="3973513"/>
          <p14:tracePt t="117046" x="12063413" y="3990975"/>
          <p14:tracePt t="117062" x="12072938" y="4000500"/>
          <p14:tracePt t="117079" x="12109450" y="4037013"/>
          <p14:tracePt t="117096" x="12126913" y="4062413"/>
          <p14:tracePt t="117113" x="12144375" y="4071938"/>
          <p14:tracePt t="117129" x="12161838" y="4081463"/>
          <p14:tracePt t="117163" x="12171363" y="4081463"/>
          <p14:tracePt t="117189" x="12180888" y="4081463"/>
          <p14:tracePt t="117198" x="12180888" y="4089400"/>
          <p14:tracePt t="117218" x="12180888" y="4098925"/>
          <p14:tracePt t="117229" x="12180888" y="4116388"/>
          <p14:tracePt t="117246" x="12180888" y="4125913"/>
          <p14:tracePt t="117263" x="12180888" y="4160838"/>
          <p14:tracePt t="117279" x="12171363" y="4160838"/>
          <p14:tracePt t="117296" x="12171363" y="4179888"/>
          <p14:tracePt t="117313" x="12090400" y="4251325"/>
          <p14:tracePt t="117329" x="11991975" y="4340225"/>
          <p14:tracePt t="117346" x="11920538" y="4402138"/>
          <p14:tracePt t="117363" x="11823700" y="4465638"/>
          <p14:tracePt t="117380" x="11787188" y="4473575"/>
          <p14:tracePt t="117413" x="11777663" y="4473575"/>
          <p14:tracePt t="117430" x="11769725" y="4473575"/>
          <p14:tracePt t="117563" x="11742738" y="4473575"/>
          <p14:tracePt t="117573" x="11733213" y="4473575"/>
          <p14:tracePt t="117583" x="11725275" y="4473575"/>
          <p14:tracePt t="117643" x="11715750" y="4473575"/>
          <p14:tracePt t="117653" x="11715750" y="4483100"/>
          <p14:tracePt t="117663" x="11680825" y="4491038"/>
          <p14:tracePt t="117673" x="11653838" y="4500563"/>
          <p14:tracePt t="117684" x="11634788" y="4500563"/>
          <p14:tracePt t="117694" x="11599863" y="4527550"/>
          <p14:tracePt t="117704" x="11518900" y="4581525"/>
          <p14:tracePt t="117714" x="11420475" y="4643438"/>
          <p14:tracePt t="117725" x="11304588" y="4732338"/>
          <p14:tracePt t="117739" x="11171238" y="4786313"/>
          <p14:tracePt t="117746" x="11072813" y="4822825"/>
          <p14:tracePt t="117763" x="10983913" y="4848225"/>
          <p14:tracePt t="117779" x="10868025" y="4902200"/>
          <p14:tracePt t="117796" x="10823575" y="4929188"/>
          <p14:tracePt t="117813" x="10814050" y="4929188"/>
          <p14:tracePt t="117815" x="10804525" y="4929188"/>
          <p14:tracePt t="117846" x="10796588" y="4929188"/>
          <p14:tracePt t="117863" x="10777538" y="4929188"/>
          <p14:tracePt t="117879" x="10725150" y="4929188"/>
          <p14:tracePt t="117896" x="10661650" y="4929188"/>
          <p14:tracePt t="117913" x="10644188" y="4929188"/>
          <p14:tracePt t="117929" x="10599738" y="4929188"/>
          <p14:tracePt t="117946" x="10582275" y="4929188"/>
          <p14:tracePt t="117979" x="10582275" y="4919663"/>
          <p14:tracePt t="117996" x="10572750" y="4919663"/>
          <p14:tracePt t="118013" x="10563225" y="4919663"/>
          <p14:tracePt t="118030" x="10537825" y="4919663"/>
          <p14:tracePt t="118046" x="10510838" y="4902200"/>
          <p14:tracePt t="118063" x="10466388" y="4875213"/>
          <p14:tracePt t="118080" x="10420350" y="4867275"/>
          <p14:tracePt t="118096" x="10402888" y="4857750"/>
          <p14:tracePt t="118113" x="10358438" y="4848225"/>
          <p14:tracePt t="118130" x="10331450" y="4830763"/>
          <p14:tracePt t="118163" x="10323513" y="4830763"/>
          <p14:tracePt t="118180" x="10323513" y="4822825"/>
          <p14:tracePt t="118241" x="10323513" y="4813300"/>
          <p14:tracePt t="118413" x="10323513" y="4803775"/>
          <p14:tracePt t="118697" x="10331450" y="4803775"/>
          <p14:tracePt t="118727" x="10340975" y="4803775"/>
          <p14:tracePt t="118756" x="10348913" y="4803775"/>
          <p14:tracePt t="118787" x="10358438" y="4803775"/>
          <p14:tracePt t="118807" x="10367963" y="4803775"/>
          <p14:tracePt t="118817" x="10375900" y="4795838"/>
          <p14:tracePt t="118828" x="10375900" y="4768850"/>
          <p14:tracePt t="118837" x="10394950" y="4768850"/>
          <p14:tracePt t="118847" x="10420350" y="4751388"/>
          <p14:tracePt t="118857" x="10439400" y="4741863"/>
          <p14:tracePt t="118867" x="10456863" y="4741863"/>
          <p14:tracePt t="118878" x="10474325" y="4724400"/>
          <p14:tracePt t="118888" x="10491788" y="4714875"/>
          <p14:tracePt t="118904" x="10510838" y="4697413"/>
          <p14:tracePt t="118918" x="10518775" y="4687888"/>
          <p14:tracePt t="118930" x="10563225" y="4660900"/>
          <p14:tracePt t="118947" x="10599738" y="4643438"/>
          <p14:tracePt t="118963" x="10688638" y="4572000"/>
          <p14:tracePt t="118980" x="10760075" y="4518025"/>
          <p14:tracePt t="118997" x="10804525" y="4500563"/>
          <p14:tracePt t="119013" x="10848975" y="4483100"/>
          <p14:tracePt t="119030" x="10875963" y="4473575"/>
          <p14:tracePt t="119047" x="10885488" y="4491038"/>
          <p14:tracePt t="119063" x="10895013" y="4500563"/>
          <p14:tracePt t="119141" x="10895013" y="4491038"/>
          <p14:tracePt t="119161" x="10895013" y="4483100"/>
          <p14:tracePt t="119171" x="10912475" y="4456113"/>
          <p14:tracePt t="119181" x="10939463" y="4419600"/>
          <p14:tracePt t="119192" x="10974388" y="4375150"/>
          <p14:tracePt t="119202" x="10991850" y="4357688"/>
          <p14:tracePt t="119212" x="11010900" y="4340225"/>
          <p14:tracePt t="119222" x="11018838" y="4322763"/>
          <p14:tracePt t="119232" x="11028363" y="4322763"/>
          <p14:tracePt t="119247" x="11037888" y="4322763"/>
          <p14:tracePt t="119293" x="11037888" y="4330700"/>
          <p14:tracePt t="119303" x="11037888" y="4340225"/>
          <p14:tracePt t="119313" x="11028363" y="4357688"/>
          <p14:tracePt t="119334" x="11028363" y="4367213"/>
          <p14:tracePt t="119354" x="11028363" y="4375150"/>
          <p14:tracePt t="119364" x="11028363" y="4384675"/>
          <p14:tracePt t="119374" x="11018838" y="4384675"/>
          <p14:tracePt t="119384" x="11018838" y="4394200"/>
          <p14:tracePt t="119404" x="11010900" y="4402138"/>
          <p14:tracePt t="119425" x="11001375" y="4402138"/>
          <p14:tracePt t="119435" x="10991850" y="4402138"/>
          <p14:tracePt t="119447" x="10983913" y="4402138"/>
          <p14:tracePt t="119466" x="10974388" y="4402138"/>
          <p14:tracePt t="119506" x="10956925" y="4402138"/>
          <p14:tracePt t="119516" x="10895013" y="4402138"/>
          <p14:tracePt t="119526" x="10858500" y="4402138"/>
          <p14:tracePt t="119535" x="10814050" y="4411663"/>
          <p14:tracePt t="119547" x="10787063" y="4411663"/>
          <p14:tracePt t="119563" x="10752138" y="4419600"/>
          <p14:tracePt t="119580" x="10680700" y="4419600"/>
          <p14:tracePt t="119597" x="10617200" y="4438650"/>
          <p14:tracePt t="119613" x="10582275" y="4446588"/>
          <p14:tracePt t="119630" x="10483850" y="4456113"/>
          <p14:tracePt t="119647" x="10385425" y="4456113"/>
          <p14:tracePt t="119664" x="10331450" y="4456113"/>
          <p14:tracePt t="119680" x="10260013" y="4456113"/>
          <p14:tracePt t="119697" x="10198100" y="4456113"/>
          <p14:tracePt t="119714" x="10188575" y="4446588"/>
          <p14:tracePt t="119730" x="10180638" y="4446588"/>
          <p14:tracePt t="119747" x="10180638" y="4438650"/>
          <p14:tracePt t="120042" x="10171113" y="4438650"/>
          <p14:tracePt t="120265" x="10171113" y="4446588"/>
          <p14:tracePt t="120336" x="10171113" y="4456113"/>
          <p14:tracePt t="120346" x="10171113" y="4465638"/>
          <p14:tracePt t="120355" x="10144125" y="4483100"/>
          <p14:tracePt t="120365" x="10126663" y="4500563"/>
          <p14:tracePt t="120376" x="10109200" y="4527550"/>
          <p14:tracePt t="120386" x="10099675" y="4562475"/>
          <p14:tracePt t="120396" x="10090150" y="4572000"/>
          <p14:tracePt t="120406" x="10072688" y="4589463"/>
          <p14:tracePt t="120416" x="10063163" y="4598988"/>
          <p14:tracePt t="120430" x="10063163" y="4608513"/>
          <p14:tracePt t="120447" x="10055225" y="4608513"/>
          <p14:tracePt t="120548" x="10037763" y="4608513"/>
          <p14:tracePt t="120558" x="10018713" y="4608513"/>
          <p14:tracePt t="120569" x="10001250" y="4616450"/>
          <p14:tracePt t="120578" x="9991725" y="4616450"/>
          <p14:tracePt t="120588" x="9983788" y="4616450"/>
          <p14:tracePt t="120608" x="9974263" y="4616450"/>
          <p14:tracePt t="120710" x="9966325" y="4616450"/>
          <p14:tracePt t="120801" x="9947275" y="4616450"/>
          <p14:tracePt t="120811" x="9929813" y="4616450"/>
          <p14:tracePt t="120821" x="9902825" y="4616450"/>
          <p14:tracePt t="120831" x="9875838" y="4616450"/>
          <p14:tracePt t="120842" x="9840913" y="4625975"/>
          <p14:tracePt t="120852" x="9796463" y="4625975"/>
          <p14:tracePt t="120862" x="9725025" y="4625975"/>
          <p14:tracePt t="120871" x="9634538" y="4616450"/>
          <p14:tracePt t="120881" x="9545638" y="4589463"/>
          <p14:tracePt t="120897" x="9466263" y="4554538"/>
          <p14:tracePt t="120914" x="9269413" y="4411663"/>
          <p14:tracePt t="120931" x="9197975" y="4367213"/>
          <p14:tracePt t="120947" x="9126538" y="4322763"/>
          <p14:tracePt t="121154" x="9117013" y="4330700"/>
          <p14:tracePt t="121162" x="9099550" y="4330700"/>
          <p14:tracePt t="121175" x="9099550" y="4340225"/>
          <p14:tracePt t="121185" x="9090025" y="4348163"/>
          <p14:tracePt t="121195" x="9063038" y="4348163"/>
          <p14:tracePt t="121205" x="8983663" y="4357688"/>
          <p14:tracePt t="121216" x="8848725" y="4375150"/>
          <p14:tracePt t="121226" x="8599488" y="4375150"/>
          <p14:tracePt t="121236" x="8153400" y="4313238"/>
          <p14:tracePt t="121247" x="7589838" y="4143375"/>
          <p14:tracePt t="121264" x="7010400" y="3919538"/>
          <p14:tracePt t="121281" x="5911850" y="3313113"/>
          <p14:tracePt t="121298" x="5037138" y="2847975"/>
          <p14:tracePt t="121314" x="4803775" y="2732088"/>
          <p14:tracePt t="121331" x="4633913" y="2652713"/>
          <p14:tracePt t="121540" x="4633913" y="2660650"/>
          <p14:tracePt t="121550" x="4633913" y="2670175"/>
          <p14:tracePt t="121560" x="4633913" y="2679700"/>
          <p14:tracePt t="121590" x="4625975" y="2679700"/>
          <p14:tracePt t="121600" x="4589463" y="2679700"/>
          <p14:tracePt t="121610" x="4527550" y="2679700"/>
          <p14:tracePt t="121620" x="4446588" y="2679700"/>
          <p14:tracePt t="121631" x="4357688" y="2679700"/>
          <p14:tracePt t="121641" x="4224338" y="2660650"/>
          <p14:tracePt t="121651" x="4108450" y="2643188"/>
          <p14:tracePt t="121661" x="3965575" y="2608263"/>
          <p14:tracePt t="121671" x="3848100" y="2589213"/>
          <p14:tracePt t="121682" x="3714750" y="2581275"/>
          <p14:tracePt t="121698" x="3608388" y="2571750"/>
          <p14:tracePt t="121714" x="3429000" y="2562225"/>
          <p14:tracePt t="121731" x="3232150" y="2500313"/>
          <p14:tracePt t="121748" x="3160713" y="2490788"/>
          <p14:tracePt t="121764" x="3081338" y="2438400"/>
          <p14:tracePt t="121781" x="3054350" y="2419350"/>
          <p14:tracePt t="121798" x="3108325" y="2465388"/>
          <p14:tracePt t="122046" x="3098800" y="2465388"/>
          <p14:tracePt t="122056" x="3081338" y="2465388"/>
          <p14:tracePt t="122065" x="3071813" y="2465388"/>
          <p14:tracePt t="122076" x="3062288" y="2465388"/>
          <p14:tracePt t="122086" x="3044825" y="2465388"/>
          <p14:tracePt t="122098" x="3036888" y="2455863"/>
          <p14:tracePt t="122114" x="3017838" y="2438400"/>
          <p14:tracePt t="122131" x="2973388" y="2419350"/>
          <p14:tracePt t="122148" x="2965450" y="2411413"/>
          <p14:tracePt t="122164" x="2946400" y="2411413"/>
          <p14:tracePt t="122181" x="2938463" y="2411413"/>
          <p14:tracePt t="122198" x="2919413" y="2411413"/>
          <p14:tracePt t="122215" x="2901950" y="2411413"/>
          <p14:tracePt t="122231" x="2857500" y="2419350"/>
          <p14:tracePt t="122248" x="2786063" y="2419350"/>
          <p14:tracePt t="122264" x="2768600" y="2419350"/>
          <p14:tracePt t="122281" x="2705100" y="2401888"/>
          <p14:tracePt t="122298" x="2652713" y="2384425"/>
          <p14:tracePt t="122315" x="2625725" y="2366963"/>
          <p14:tracePt t="122331" x="2490788" y="2295525"/>
          <p14:tracePt t="122349" x="2303463" y="2152650"/>
          <p14:tracePt t="122365" x="2214563" y="2098675"/>
          <p14:tracePt t="122381" x="2044700" y="2000250"/>
          <p14:tracePt t="122398" x="1965325" y="1955800"/>
          <p14:tracePt t="122415" x="1839913" y="1901825"/>
          <p14:tracePt t="122431" x="1768475" y="1866900"/>
          <p14:tracePt t="122448" x="1751013" y="1857375"/>
          <p14:tracePt t="122465" x="1731963" y="1847850"/>
          <p14:tracePt t="122498" x="1741488" y="1866900"/>
          <p14:tracePt t="122785" x="1741488" y="1893888"/>
          <p14:tracePt t="122794" x="1741488" y="1911350"/>
          <p14:tracePt t="122805" x="1751013" y="1928813"/>
          <p14:tracePt t="122815" x="1768475" y="1946275"/>
          <p14:tracePt t="122825" x="1803400" y="1982788"/>
          <p14:tracePt t="122835" x="1822450" y="2000250"/>
          <p14:tracePt t="122848" x="1857375" y="2027238"/>
          <p14:tracePt t="122865" x="1893888" y="2062163"/>
          <p14:tracePt t="122881" x="1911350" y="2081213"/>
          <p14:tracePt t="122898" x="1928813" y="2098675"/>
          <p14:tracePt t="122915" x="1946275" y="2108200"/>
          <p14:tracePt t="122931" x="1946275" y="2116138"/>
          <p14:tracePt t="122987" x="1946275" y="2125663"/>
          <p14:tracePt t="123048" x="1938338" y="2125663"/>
          <p14:tracePt t="123068" x="1928813" y="2125663"/>
          <p14:tracePt t="123087" x="1919288" y="2125663"/>
          <p14:tracePt t="123108" x="1901825" y="2125663"/>
          <p14:tracePt t="123118" x="1857375" y="2125663"/>
          <p14:tracePt t="123128" x="1812925" y="2133600"/>
          <p14:tracePt t="123138" x="1768475" y="2152650"/>
          <p14:tracePt t="123149" x="1704975" y="2152650"/>
          <p14:tracePt t="123159" x="1643063" y="2170113"/>
          <p14:tracePt t="123169" x="1581150" y="2197100"/>
          <p14:tracePt t="123187" x="1517650" y="2205038"/>
          <p14:tracePt t="123194" x="1473200" y="2224088"/>
          <p14:tracePt t="123209" x="1446213" y="2224088"/>
          <p14:tracePt t="123220" x="1411288" y="2232025"/>
          <p14:tracePt t="123232" x="1393825" y="2251075"/>
          <p14:tracePt t="123248" x="1366838" y="2259013"/>
          <p14:tracePt t="123265" x="1347788" y="2276475"/>
          <p14:tracePt t="123282" x="1330325" y="2295525"/>
          <p14:tracePt t="123315" x="1322388" y="2295525"/>
          <p14:tracePt t="123332" x="1312863" y="2295525"/>
          <p14:tracePt t="123348" x="1303338" y="2303463"/>
          <p14:tracePt t="123365" x="1285875" y="2330450"/>
          <p14:tracePt t="123382" x="1276350" y="2330450"/>
          <p14:tracePt t="123398" x="1258888" y="2330450"/>
          <p14:tracePt t="123415" x="1250950" y="2339975"/>
          <p14:tracePt t="123432" x="1241425" y="2339975"/>
          <p14:tracePt t="123448" x="1231900" y="2339975"/>
          <p14:tracePt t="123465" x="1223963" y="2347913"/>
          <p14:tracePt t="123553" x="1214438" y="2347913"/>
          <p14:tracePt t="123827" x="1223963" y="2347913"/>
          <p14:tracePt t="123848" x="1231900" y="2347913"/>
          <p14:tracePt t="123857" x="1241425" y="2347913"/>
          <p14:tracePt t="123877" x="1250950" y="2347913"/>
          <p14:tracePt t="123890" x="1268413" y="2347913"/>
          <p14:tracePt t="123898" x="1276350" y="2347913"/>
          <p14:tracePt t="123907" x="1295400" y="2347913"/>
          <p14:tracePt t="123918" x="1322388" y="2347913"/>
          <p14:tracePt t="123928" x="1366838" y="2347913"/>
          <p14:tracePt t="123938" x="1465263" y="2347913"/>
          <p14:tracePt t="123948" x="1581150" y="2347913"/>
          <p14:tracePt t="123965" x="1741488" y="2347913"/>
          <p14:tracePt t="123982" x="2232025" y="2419350"/>
          <p14:tracePt t="123999" x="2786063" y="2554288"/>
          <p14:tracePt t="124015" x="3062288" y="2687638"/>
          <p14:tracePt t="124032" x="3446463" y="2847975"/>
          <p14:tracePt t="124049" x="3517900" y="2982913"/>
          <p14:tracePt t="124333" x="3527425" y="2982913"/>
          <p14:tracePt t="124351" x="3571875" y="3000375"/>
          <p14:tracePt t="124364" x="3697288" y="3044825"/>
          <p14:tracePt t="124374" x="4133850" y="3160713"/>
          <p14:tracePt t="124384" x="4554538" y="3340100"/>
          <p14:tracePt t="124394" x="4946650" y="3509963"/>
          <p14:tracePt t="124403" x="5375275" y="3705225"/>
          <p14:tracePt t="124410" x="5795963" y="3919538"/>
          <p14:tracePt t="124424" x="5938838" y="3983038"/>
          <p14:tracePt t="124434" x="6402388" y="4224338"/>
          <p14:tracePt t="124449" x="6759575" y="4375150"/>
          <p14:tracePt t="124465" x="7045325" y="4465638"/>
          <p14:tracePt t="124483" x="7446963" y="4527550"/>
          <p14:tracePt t="124708" x="7466013" y="4527550"/>
          <p14:tracePt t="124718" x="7491413" y="4537075"/>
          <p14:tracePt t="124728" x="7527925" y="4554538"/>
          <p14:tracePt t="124738" x="7626350" y="4581525"/>
          <p14:tracePt t="124748" x="7751763" y="4633913"/>
          <p14:tracePt t="124758" x="7885113" y="4679950"/>
          <p14:tracePt t="124768" x="8027988" y="4705350"/>
          <p14:tracePt t="124778" x="8180388" y="4732338"/>
          <p14:tracePt t="124788" x="8375650" y="4768850"/>
          <p14:tracePt t="124799" x="8518525" y="4813300"/>
          <p14:tracePt t="124815" x="8643938" y="4848225"/>
          <p14:tracePt t="124832" x="8894763" y="4929188"/>
          <p14:tracePt t="124849" x="9028113" y="4965700"/>
          <p14:tracePt t="124866" x="9082088" y="4991100"/>
          <p14:tracePt t="124882" x="9134475" y="5018088"/>
          <p14:tracePt t="124899" x="9180513" y="5037138"/>
          <p14:tracePt t="124916" x="9188450" y="5062538"/>
          <p14:tracePt t="124932" x="9205913" y="5099050"/>
          <p14:tracePt t="124949" x="9215438" y="5108575"/>
          <p14:tracePt t="124966" x="9215438" y="5116513"/>
          <p14:tracePt t="124982" x="9232900" y="5170488"/>
          <p14:tracePt t="124999" x="9232900" y="5180013"/>
          <p14:tracePt t="125016" x="9232900" y="5187950"/>
          <p14:tracePt t="125082" x="9224963" y="5187950"/>
          <p14:tracePt t="125092" x="9215438" y="5187950"/>
          <p14:tracePt t="125103" x="9215438" y="5170488"/>
          <p14:tracePt t="125111" x="9205913" y="5143500"/>
          <p14:tracePt t="125122" x="9197975" y="5143500"/>
          <p14:tracePt t="125132" x="9170988" y="5143500"/>
          <p14:tracePt t="125142" x="9161463" y="5126038"/>
          <p14:tracePt t="142757" x="9161463" y="5133975"/>
          <p14:tracePt t="142765" x="9170988" y="5143500"/>
          <p14:tracePt t="142769" x="9180513" y="5143500"/>
          <p14:tracePt t="142773" x="9180513" y="5153025"/>
          <p14:tracePt t="142777" x="9188450" y="5153025"/>
          <p14:tracePt t="143110" x="9197975" y="5153025"/>
          <p14:tracePt t="143117" x="9215438" y="5170488"/>
          <p14:tracePt t="143121" x="9224963" y="5180013"/>
          <p14:tracePt t="143125" x="9232900" y="5197475"/>
          <p14:tracePt t="143129" x="9259888" y="5197475"/>
          <p14:tracePt t="143139" x="9286875" y="5205413"/>
          <p14:tracePt t="143156" x="9331325" y="5205413"/>
          <p14:tracePt t="143173" x="9358313" y="5205413"/>
          <p14:tracePt t="143206" x="9375775" y="5205413"/>
          <p14:tracePt t="143223" x="9412288" y="5205413"/>
          <p14:tracePt t="143239" x="9456738" y="5205413"/>
          <p14:tracePt t="143256" x="9483725" y="5205413"/>
          <p14:tracePt t="143273" x="9528175" y="5205413"/>
          <p14:tracePt t="143289" x="9563100" y="5214938"/>
          <p14:tracePt t="143306" x="9626600" y="5224463"/>
          <p14:tracePt t="143323" x="9680575" y="5224463"/>
          <p14:tracePt t="143339" x="9732963" y="5224463"/>
          <p14:tracePt t="143356" x="9769475" y="5224463"/>
          <p14:tracePt t="143373" x="9813925" y="5224463"/>
          <p14:tracePt t="143389" x="9867900" y="5205413"/>
          <p14:tracePt t="143406" x="9966325" y="5170488"/>
          <p14:tracePt t="143423" x="10045700" y="5116513"/>
          <p14:tracePt t="143439" x="10134600" y="5062538"/>
          <p14:tracePt t="143456" x="10188575" y="5037138"/>
          <p14:tracePt t="143473" x="10233025" y="5000625"/>
          <p14:tracePt t="143489" x="10331450" y="4991100"/>
          <p14:tracePt t="143506" x="10402888" y="4956175"/>
          <p14:tracePt t="143523" x="10501313" y="4938713"/>
          <p14:tracePt t="143539" x="10590213" y="4919663"/>
          <p14:tracePt t="143556" x="10661650" y="4902200"/>
          <p14:tracePt t="143573" x="10733088" y="4884738"/>
          <p14:tracePt t="143590" x="10777538" y="4875213"/>
          <p14:tracePt t="143606" x="10804525" y="4867275"/>
          <p14:tracePt t="143762" x="10787063" y="4867275"/>
          <p14:tracePt t="143765" x="10760075" y="4867275"/>
          <p14:tracePt t="143769" x="10733088" y="4867275"/>
          <p14:tracePt t="143773" x="10698163" y="4867275"/>
          <p14:tracePt t="143777" x="10661650" y="4867275"/>
          <p14:tracePt t="143790" x="10518775" y="4867275"/>
          <p14:tracePt t="143806" x="10277475" y="4848225"/>
          <p14:tracePt t="143823" x="9974263" y="4813300"/>
          <p14:tracePt t="143840" x="9644063" y="4768850"/>
          <p14:tracePt t="143856" x="9269413" y="4714875"/>
          <p14:tracePt t="143873" x="8759825" y="4679950"/>
          <p14:tracePt t="143890" x="8331200" y="4608513"/>
          <p14:tracePt t="143906" x="7894638" y="4500563"/>
          <p14:tracePt t="143923" x="7473950" y="4419600"/>
          <p14:tracePt t="143940" x="7099300" y="4367213"/>
          <p14:tracePt t="143956" x="6705600" y="4357688"/>
          <p14:tracePt t="143973" x="6205538" y="4357688"/>
          <p14:tracePt t="143990" x="5803900" y="4429125"/>
          <p14:tracePt t="144006" x="5500688" y="4527550"/>
          <p14:tracePt t="144023" x="5232400" y="4616450"/>
          <p14:tracePt t="144040" x="5116513" y="4643438"/>
          <p14:tracePt t="144056" x="5045075" y="4660900"/>
          <p14:tracePt t="144073" x="4965700" y="4687888"/>
          <p14:tracePt t="144090" x="4902200" y="4697413"/>
          <p14:tracePt t="144106" x="4884738" y="4705350"/>
          <p14:tracePt t="144282" x="4884738" y="4714875"/>
          <p14:tracePt t="144289" x="4894263" y="4714875"/>
          <p14:tracePt t="144293" x="4919663" y="4687888"/>
          <p14:tracePt t="144297" x="4973638" y="4652963"/>
          <p14:tracePt t="144301" x="5054600" y="4616450"/>
          <p14:tracePt t="144306" x="5133975" y="4589463"/>
          <p14:tracePt t="144323" x="5715000" y="4554538"/>
          <p14:tracePt t="144340" x="6724650" y="4652963"/>
          <p14:tracePt t="144357" x="7902575" y="4973638"/>
          <p14:tracePt t="144373" x="9028113" y="5303838"/>
          <p14:tracePt t="144390" x="9634538" y="5483225"/>
          <p14:tracePt t="144406" x="10099675" y="5589588"/>
          <p14:tracePt t="144423" x="10501313" y="5705475"/>
          <p14:tracePt t="144440" x="10875963" y="5803900"/>
          <p14:tracePt t="144457" x="11252200" y="5894388"/>
          <p14:tracePt t="144473" x="11715750" y="5956300"/>
          <p14:tracePt t="144490" x="12011025" y="5983288"/>
          <p14:tracePt t="144507" x="12188825" y="6027738"/>
          <p14:tracePt t="144523" x="12188825" y="6045200"/>
          <p14:tracePt t="144540" x="12188825" y="6072188"/>
          <p14:tracePt t="144613" x="12188825" y="6054725"/>
          <p14:tracePt t="144617" x="12188825" y="6045200"/>
          <p14:tracePt t="144621" x="12188825" y="6027738"/>
          <p14:tracePt t="144625" x="12188825" y="6010275"/>
          <p14:tracePt t="144640" x="12188825" y="5929313"/>
          <p14:tracePt t="144657" x="12188825" y="5813425"/>
          <p14:tracePt t="144673" x="12188825" y="5724525"/>
          <p14:tracePt t="144690" x="12188825" y="5680075"/>
          <p14:tracePt t="144707" x="12188825" y="5608638"/>
          <p14:tracePt t="144723" x="12180888" y="5527675"/>
          <p14:tracePt t="144740" x="12109450" y="5402263"/>
          <p14:tracePt t="144757" x="11920538" y="5187950"/>
          <p14:tracePt t="144773" x="11752263" y="5081588"/>
          <p14:tracePt t="144790" x="11563350" y="4956175"/>
          <p14:tracePt t="144807" x="11341100" y="4840288"/>
          <p14:tracePt t="144823" x="11117263" y="4795838"/>
          <p14:tracePt t="144840" x="10841038" y="4714875"/>
          <p14:tracePt t="144857" x="10439400" y="4625975"/>
          <p14:tracePt t="144873" x="9831388" y="4465638"/>
          <p14:tracePt t="144890" x="9197975" y="4295775"/>
          <p14:tracePt t="144907" x="8537575" y="4116388"/>
          <p14:tracePt t="144923" x="8018463" y="4062413"/>
          <p14:tracePt t="144940" x="7581900" y="4062413"/>
          <p14:tracePt t="144957" x="7251700" y="4062413"/>
          <p14:tracePt t="144973" x="7045325" y="4071938"/>
          <p14:tracePt t="144990" x="7018338" y="407193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191" y="91408"/>
            <a:ext cx="5369929" cy="6631363"/>
          </a:xfrm>
          <a:prstGeom prst="rect">
            <a:avLst/>
          </a:prstGeom>
        </p:spPr>
      </p:pic>
      <p:sp>
        <p:nvSpPr>
          <p:cNvPr id="5" name="TextBox 4"/>
          <p:cNvSpPr txBox="1"/>
          <p:nvPr/>
        </p:nvSpPr>
        <p:spPr>
          <a:xfrm>
            <a:off x="5306097" y="193183"/>
            <a:ext cx="6885904" cy="1569660"/>
          </a:xfrm>
          <a:prstGeom prst="rect">
            <a:avLst/>
          </a:prstGeom>
          <a:noFill/>
        </p:spPr>
        <p:txBody>
          <a:bodyPr wrap="square" rtlCol="0">
            <a:spAutoFit/>
          </a:bodyPr>
          <a:lstStyle/>
          <a:p>
            <a:pPr algn="r" rtl="1"/>
            <a:r>
              <a:rPr lang="fa-IR" sz="3200" dirty="0" smtClean="0">
                <a:solidFill>
                  <a:srgbClr val="FF0000"/>
                </a:solidFill>
                <a:cs typeface="B Kamran" panose="00000700000000000000" pitchFamily="2" charset="-78"/>
              </a:rPr>
              <a:t>بیت 4:</a:t>
            </a:r>
            <a:r>
              <a:rPr lang="fa-IR" sz="3200" dirty="0" smtClean="0">
                <a:cs typeface="B Kamran" panose="00000700000000000000" pitchFamily="2" charset="-78"/>
              </a:rPr>
              <a:t>عقل انسان توانایی دیدن انسان را ندارد و ما باید برای دیدن جمال حق(خدا)باید دنبال یک چشم دیگر یا یک وسیله ی دیگر باشیم.منظور:ناتوانی انسان</a:t>
            </a:r>
            <a:endParaRPr lang="en-US" sz="3200" dirty="0">
              <a:solidFill>
                <a:srgbClr val="FF0000"/>
              </a:solidFill>
              <a:cs typeface="B Kamran" panose="00000700000000000000" pitchFamily="2" charset="-78"/>
            </a:endParaRPr>
          </a:p>
        </p:txBody>
      </p:sp>
      <p:sp>
        <p:nvSpPr>
          <p:cNvPr id="6" name="TextBox 5"/>
          <p:cNvSpPr txBox="1"/>
          <p:nvPr/>
        </p:nvSpPr>
        <p:spPr>
          <a:xfrm>
            <a:off x="5434885" y="1864617"/>
            <a:ext cx="6757115" cy="1569660"/>
          </a:xfrm>
          <a:prstGeom prst="rect">
            <a:avLst/>
          </a:prstGeom>
          <a:noFill/>
        </p:spPr>
        <p:txBody>
          <a:bodyPr wrap="square" rtlCol="0">
            <a:spAutoFit/>
          </a:bodyPr>
          <a:lstStyle/>
          <a:p>
            <a:pPr algn="r" rtl="1"/>
            <a:r>
              <a:rPr lang="fa-IR" sz="3200" dirty="0" smtClean="0">
                <a:solidFill>
                  <a:srgbClr val="FF0000"/>
                </a:solidFill>
                <a:cs typeface="B Kamran" panose="00000700000000000000" pitchFamily="2" charset="-78"/>
              </a:rPr>
              <a:t>بیت 5:</a:t>
            </a:r>
            <a:r>
              <a:rPr lang="fa-IR" sz="3200" dirty="0" smtClean="0">
                <a:cs typeface="B Kamran" panose="00000700000000000000" pitchFamily="2" charset="-78"/>
              </a:rPr>
              <a:t>درمورد خدا،چه کم و چه زیاد،هر چه گفته اند،ادرس و نشانی ای بوده که از دیده ی خودشان و از انچه درک کرده اند بوده  </a:t>
            </a:r>
            <a:endParaRPr lang="en-US" sz="3200" dirty="0">
              <a:cs typeface="B Kamran" panose="00000700000000000000" pitchFamily="2" charset="-78"/>
            </a:endParaRPr>
          </a:p>
        </p:txBody>
      </p:sp>
      <p:sp>
        <p:nvSpPr>
          <p:cNvPr id="7" name="TextBox 6"/>
          <p:cNvSpPr txBox="1"/>
          <p:nvPr/>
        </p:nvSpPr>
        <p:spPr>
          <a:xfrm>
            <a:off x="5434885" y="3355745"/>
            <a:ext cx="6707746" cy="3046988"/>
          </a:xfrm>
          <a:prstGeom prst="rect">
            <a:avLst/>
          </a:prstGeom>
          <a:noFill/>
        </p:spPr>
        <p:txBody>
          <a:bodyPr wrap="square" rtlCol="0">
            <a:spAutoFit/>
          </a:bodyPr>
          <a:lstStyle/>
          <a:p>
            <a:pPr algn="r" rtl="1"/>
            <a:r>
              <a:rPr lang="fa-IR" sz="3200" dirty="0" smtClean="0">
                <a:solidFill>
                  <a:srgbClr val="FF0000"/>
                </a:solidFill>
                <a:cs typeface="B Kamran" panose="00000700000000000000" pitchFamily="2" charset="-78"/>
              </a:rPr>
              <a:t>بیت 6:</a:t>
            </a:r>
            <a:r>
              <a:rPr lang="fa-IR" sz="3200" dirty="0" smtClean="0">
                <a:cs typeface="B Kamran" panose="00000700000000000000" pitchFamily="2" charset="-78"/>
              </a:rPr>
              <a:t>نزد کسی که جانش محل ظهور اسماءالهی است،همه ی این دنیا و هرچیزی که درون ان است،مانند کتابی کوچک نزد خداست.همه ی دنیا نشانه ی خداست.</a:t>
            </a:r>
          </a:p>
          <a:p>
            <a:pPr algn="r" rtl="1"/>
            <a:r>
              <a:rPr lang="fa-IR" sz="3200" dirty="0" smtClean="0">
                <a:solidFill>
                  <a:srgbClr val="FF0000"/>
                </a:solidFill>
                <a:cs typeface="B Kamran" panose="00000700000000000000" pitchFamily="2" charset="-78"/>
              </a:rPr>
              <a:t>تجلی:آشکار شدن</a:t>
            </a:r>
          </a:p>
          <a:p>
            <a:pPr algn="r" rtl="1"/>
            <a:r>
              <a:rPr lang="fa-IR" sz="3200" dirty="0" smtClean="0">
                <a:solidFill>
                  <a:srgbClr val="FF0000"/>
                </a:solidFill>
                <a:cs typeface="B Kamran" panose="00000700000000000000" pitchFamily="2" charset="-78"/>
              </a:rPr>
              <a:t>تعالی:بلند مرتبه</a:t>
            </a:r>
          </a:p>
          <a:p>
            <a:pPr algn="r" rtl="1"/>
            <a:r>
              <a:rPr lang="fa-IR" sz="3200" dirty="0" smtClean="0">
                <a:solidFill>
                  <a:srgbClr val="FF0000"/>
                </a:solidFill>
                <a:cs typeface="B Kamran" panose="00000700000000000000" pitchFamily="2" charset="-78"/>
              </a:rPr>
              <a:t>خدا 1001 اسم دارد</a:t>
            </a:r>
            <a:endParaRPr lang="en-US" sz="3200" dirty="0">
              <a:solidFill>
                <a:srgbClr val="FF0000"/>
              </a:solidFill>
              <a:cs typeface="B Kamran" panose="00000700000000000000" pitchFamily="2" charset="-78"/>
            </a:endParaRPr>
          </a:p>
        </p:txBody>
      </p:sp>
      <mc:AlternateContent xmlns:mc="http://schemas.openxmlformats.org/markup-compatibility/2006">
        <mc:Choice xmlns:p14="http://schemas.microsoft.com/office/powerpoint/2010/main" xmlns:iact="http://schemas.microsoft.com/office/powerpoint/2014/inkAction" xmlns="" Requires="p14 iact">
          <p:contentPart p14:bwMode="auto" r:id="rId4">
            <p14:nvContentPartPr>
              <p14:cNvPr id="8" name="Ink 7"/>
              <p14:cNvContentPartPr/>
              <p14:nvPr>
                <p:extLst>
                  <p:ext uri="{42D2F446-02D8-4167-A562-619A0277C38B}">
                    <p15:isNarration xmlns:p15="http://schemas.microsoft.com/office/powerpoint/2012/main" val="1"/>
                  </p:ext>
                </p:extLst>
              </p14:nvPr>
            </p14:nvContentPartPr>
            <p14:xfrm>
              <a:off x="8233379" y="303659"/>
              <a:ext cx="2" cy="2"/>
            </p14:xfrm>
          </p:contentPart>
        </mc:Choice>
        <mc:Fallback>
          <p:pic>
            <p:nvPicPr>
              <p:cNvPr id="8" name="Ink 7"/>
              <p:cNvPicPr>
                <a:picLocks noGrp="1" noRot="1" noChangeAspect="1" noMove="1" noResize="1" noEditPoints="1" noAdjustHandles="1" noChangeArrowheads="1" noChangeShapeType="1"/>
              </p:cNvPicPr>
              <p:nvPr/>
            </p:nvPicPr>
            <p:blipFill>
              <a:blip r:embed="rId5"/>
              <a:stretch>
                <a:fillRect/>
              </a:stretch>
            </p:blipFill>
            <p:spPr>
              <a:xfrm>
                <a:off x="8233379" y="303659"/>
                <a:ext cx="2" cy="2"/>
              </a:xfrm>
              <a:prstGeom prst="rect">
                <a:avLst/>
              </a:prstGeom>
            </p:spPr>
          </p:pic>
        </mc:Fallback>
      </mc:AlternateContent>
    </p:spTree>
    <p:custDataLst>
      <p:tags r:id="rId1"/>
    </p:custDataLst>
    <p:extLst>
      <p:ext uri="{BB962C8B-B14F-4D97-AF65-F5344CB8AC3E}">
        <p14:creationId xmlns:p14="http://schemas.microsoft.com/office/powerpoint/2010/main" val="409923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6577">
        <p15:prstTrans prst="curtains"/>
      </p:transition>
    </mc:Choice>
    <mc:Fallback xmlns="">
      <p:transition spd="slow" advTm="1065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extLst mod="1">
    <p:ext uri="{3A86A75C-4F4B-4683-9AE1-C65F6400EC91}">
      <p14:laserTraceLst xmlns:p14="http://schemas.microsoft.com/office/powerpoint/2010/main">
        <p14:tracePtLst>
          <p14:tracePt t="1515" x="7875588" y="2687638"/>
          <p14:tracePt t="1519" x="7858125" y="2687638"/>
          <p14:tracePt t="1523" x="7831138" y="2697163"/>
          <p14:tracePt t="1527" x="7796213" y="2705100"/>
          <p14:tracePt t="1534" x="7759700" y="2714625"/>
          <p14:tracePt t="1567" x="7527925" y="2813050"/>
          <p14:tracePt t="1584" x="7429500" y="2822575"/>
          <p14:tracePt t="1600" x="7385050" y="2830513"/>
          <p14:tracePt t="1617" x="7340600" y="2840038"/>
          <p14:tracePt t="1634" x="7251700" y="2847975"/>
          <p14:tracePt t="1650" x="7010400" y="2847975"/>
          <p14:tracePt t="1667" x="6688138" y="2847975"/>
          <p14:tracePt t="1684" x="6286500" y="2847975"/>
          <p14:tracePt t="1700" x="5857875" y="2847975"/>
          <p14:tracePt t="1717" x="5429250" y="2847975"/>
          <p14:tracePt t="1734" x="5045075" y="2857500"/>
          <p14:tracePt t="1750" x="4670425" y="2847975"/>
          <p14:tracePt t="1767" x="4518025" y="2840038"/>
          <p14:tracePt t="1784" x="4456113" y="2813050"/>
          <p14:tracePt t="1800" x="4446588" y="2813050"/>
          <p14:tracePt t="2179" x="4473575" y="2813050"/>
          <p14:tracePt t="2183" x="4562475" y="2803525"/>
          <p14:tracePt t="2187" x="4679950" y="2795588"/>
          <p14:tracePt t="2191" x="4857750" y="2795588"/>
          <p14:tracePt t="2195" x="5062538" y="2776538"/>
          <p14:tracePt t="2217" x="6180138" y="2776538"/>
          <p14:tracePt t="2234" x="7180263" y="2776538"/>
          <p14:tracePt t="2251" x="8609013" y="2776538"/>
          <p14:tracePt t="2267" x="9777413" y="2776538"/>
          <p14:tracePt t="2284" x="10725150" y="2776538"/>
          <p14:tracePt t="2301" x="11277600" y="2776538"/>
          <p14:tracePt t="2317" x="11617325" y="2822575"/>
          <p14:tracePt t="2334" x="11752263" y="2867025"/>
          <p14:tracePt t="2351" x="11777663" y="2884488"/>
          <p14:tracePt t="2646" x="11769725" y="2874963"/>
          <p14:tracePt t="2651" x="11760200" y="2847975"/>
          <p14:tracePt t="2653" x="11742738" y="2822575"/>
          <p14:tracePt t="2659" x="11725275" y="2803525"/>
          <p14:tracePt t="2661" x="11706225" y="2786063"/>
          <p14:tracePt t="2667" x="11698288" y="2768600"/>
          <p14:tracePt t="2684" x="11626850" y="2679700"/>
          <p14:tracePt t="2701" x="11483975" y="2581275"/>
          <p14:tracePt t="2717" x="11368088" y="2509838"/>
          <p14:tracePt t="2734" x="11242675" y="2455863"/>
          <p14:tracePt t="2751" x="11171238" y="2393950"/>
          <p14:tracePt t="2767" x="11134725" y="2357438"/>
          <p14:tracePt t="2784" x="11109325" y="2330450"/>
          <p14:tracePt t="2801" x="11099800" y="2322513"/>
          <p14:tracePt t="2818" x="11099800" y="2312988"/>
          <p14:tracePt t="6169" x="11063288" y="2268538"/>
          <p14:tracePt t="6186" x="11018838" y="2214563"/>
          <p14:tracePt t="6202" x="10991850" y="2197100"/>
          <p14:tracePt t="6219" x="10983913" y="2187575"/>
          <p14:tracePt t="6319" x="10966450" y="2179638"/>
          <p14:tracePt t="6336" x="10966450" y="2125663"/>
          <p14:tracePt t="6352" x="11028363" y="2054225"/>
          <p14:tracePt t="6369" x="11090275" y="1965325"/>
          <p14:tracePt t="6386" x="11153775" y="1857375"/>
          <p14:tracePt t="6402" x="11206163" y="1776413"/>
          <p14:tracePt t="6419" x="11277600" y="1724025"/>
          <p14:tracePt t="6436" x="11277600" y="1704975"/>
          <p14:tracePt t="6519" x="11296650" y="1704975"/>
          <p14:tracePt t="6536" x="11304588" y="1704975"/>
          <p14:tracePt t="6552" x="11323638" y="1714500"/>
          <p14:tracePt t="6569" x="11341100" y="1724025"/>
          <p14:tracePt t="6586" x="11341100" y="1731963"/>
          <p14:tracePt t="6619" x="11349038" y="1731963"/>
          <p14:tracePt t="6786" x="11358563" y="1741488"/>
          <p14:tracePt t="6802" x="11314113" y="1741488"/>
          <p14:tracePt t="6819" x="11180763" y="1741488"/>
          <p14:tracePt t="6836" x="11010900" y="1714500"/>
          <p14:tracePt t="6852" x="10858500" y="1679575"/>
          <p14:tracePt t="6869" x="10706100" y="1625600"/>
          <p14:tracePt t="6886" x="10563225" y="1544638"/>
          <p14:tracePt t="6902" x="10528300" y="1490663"/>
          <p14:tracePt t="6919" x="10491788" y="1473200"/>
          <p14:tracePt t="6936" x="10483850" y="1473200"/>
          <p14:tracePt t="6991" x="10466388" y="1473200"/>
          <p14:tracePt t="6995" x="10456863" y="1473200"/>
          <p14:tracePt t="7002" x="10420350" y="1509713"/>
          <p14:tracePt t="7019" x="10304463" y="1704975"/>
          <p14:tracePt t="7036" x="9956800" y="1928813"/>
          <p14:tracePt t="7052" x="9609138" y="2133600"/>
          <p14:tracePt t="7069" x="9055100" y="2473325"/>
          <p14:tracePt t="7086" x="8589963" y="2751138"/>
          <p14:tracePt t="7102" x="8232775" y="2901950"/>
          <p14:tracePt t="7119" x="8081963" y="2928938"/>
          <p14:tracePt t="7136" x="8027988" y="2928938"/>
          <p14:tracePt t="7152" x="7956550" y="2928938"/>
          <p14:tracePt t="7169" x="7894638" y="2928938"/>
          <p14:tracePt t="7186" x="7786688" y="2928938"/>
          <p14:tracePt t="7202" x="7724775" y="2928938"/>
          <p14:tracePt t="7219" x="7661275" y="2911475"/>
          <p14:tracePt t="7236" x="7626350" y="2901950"/>
          <p14:tracePt t="7252" x="7616825" y="2874963"/>
          <p14:tracePt t="7269" x="7616825" y="2847975"/>
          <p14:tracePt t="7286" x="7626350" y="2840038"/>
          <p14:tracePt t="7319" x="7599363" y="2884488"/>
          <p14:tracePt t="7336" x="7510463" y="2946400"/>
          <p14:tracePt t="7352" x="7385050" y="3000375"/>
          <p14:tracePt t="7369" x="7224713" y="3062288"/>
          <p14:tracePt t="7386" x="7081838" y="3116263"/>
          <p14:tracePt t="7402" x="6848475" y="3116263"/>
          <p14:tracePt t="7419" x="6680200" y="3116263"/>
          <p14:tracePt t="7436" x="6572250" y="3098800"/>
          <p14:tracePt t="7453" x="6500813" y="3044825"/>
          <p14:tracePt t="7469" x="6456363" y="2955925"/>
          <p14:tracePt t="7486" x="6384925" y="2822575"/>
          <p14:tracePt t="7503" x="6323013" y="2652713"/>
          <p14:tracePt t="7519" x="6286500" y="2500313"/>
          <p14:tracePt t="7536" x="6269038" y="2384425"/>
          <p14:tracePt t="7553" x="6242050" y="2268538"/>
          <p14:tracePt t="7569" x="6224588" y="2143125"/>
          <p14:tracePt t="7586" x="6215063" y="1946275"/>
          <p14:tracePt t="7603" x="6197600" y="1562100"/>
          <p14:tracePt t="7619" x="6205538" y="1169988"/>
          <p14:tracePt t="7636" x="6276975" y="714375"/>
          <p14:tracePt t="7653" x="6286500" y="312738"/>
          <p14:tracePt t="7669" x="6296025" y="9525"/>
          <p14:tracePt t="7671" x="6296025" y="0"/>
          <p14:tracePt t="7687" x="6286500" y="0"/>
          <p14:tracePt t="7703" x="6259513" y="0"/>
          <p14:tracePt t="7719" x="6153150" y="61913"/>
          <p14:tracePt t="7736" x="6018213" y="152400"/>
          <p14:tracePt t="7753" x="5911850" y="303213"/>
          <p14:tracePt t="7769" x="5813425" y="446088"/>
          <p14:tracePt t="7786" x="5795963" y="536575"/>
          <p14:tracePt t="7803" x="5795963" y="615950"/>
          <p14:tracePt t="7819" x="5795963" y="696913"/>
          <p14:tracePt t="7836" x="5759450" y="731838"/>
          <p14:tracePt t="7853" x="5732463" y="812800"/>
          <p14:tracePt t="7870" x="5732463" y="874713"/>
          <p14:tracePt t="7886" x="5680075" y="938213"/>
          <p14:tracePt t="7903" x="5562600" y="990600"/>
          <p14:tracePt t="7919" x="5446713" y="1071563"/>
          <p14:tracePt t="7936" x="5303838" y="1169988"/>
          <p14:tracePt t="7953" x="5108575" y="1330325"/>
          <p14:tracePt t="7969" x="4956175" y="1446213"/>
          <p14:tracePt t="7986" x="4697413" y="1741488"/>
          <p14:tracePt t="8003" x="4608513" y="1955800"/>
          <p14:tracePt t="8019" x="4608513" y="2170113"/>
          <p14:tracePt t="8036" x="4545013" y="2214563"/>
          <p14:tracePt t="8053" x="4500563" y="2276475"/>
          <p14:tracePt t="8069" x="4473575" y="2303463"/>
          <p14:tracePt t="8086" x="4446588" y="2322513"/>
          <p14:tracePt t="8103" x="4411663" y="2322513"/>
          <p14:tracePt t="8120" x="4402138" y="2322513"/>
          <p14:tracePt t="8136" x="4384675" y="2322513"/>
          <p14:tracePt t="8153" x="4348163" y="2322513"/>
          <p14:tracePt t="8170" x="4303713" y="2312988"/>
          <p14:tracePt t="8187" x="4224338" y="2330450"/>
          <p14:tracePt t="8203" x="4116388" y="2393950"/>
          <p14:tracePt t="8220" x="3929063" y="2490788"/>
          <p14:tracePt t="8236" x="3714750" y="2608263"/>
          <p14:tracePt t="8253" x="3589338" y="2643188"/>
          <p14:tracePt t="8270" x="3490913" y="2697163"/>
          <p14:tracePt t="8286" x="3455988" y="2697163"/>
          <p14:tracePt t="8303" x="3429000" y="2705100"/>
          <p14:tracePt t="8320" x="3402013" y="2714625"/>
          <p14:tracePt t="8336" x="3367088" y="2714625"/>
          <p14:tracePt t="8353" x="3348038" y="2714625"/>
          <p14:tracePt t="8648" x="3357563" y="2714625"/>
          <p14:tracePt t="8651" x="3367088" y="2714625"/>
          <p14:tracePt t="8655" x="3367088" y="2705100"/>
          <p14:tracePt t="8659" x="3367088" y="2697163"/>
          <p14:tracePt t="8668" x="3367088" y="2687638"/>
          <p14:tracePt t="8687" x="3367088" y="2670175"/>
          <p14:tracePt t="8703" x="3367088" y="2652713"/>
          <p14:tracePt t="8720" x="3357563" y="2633663"/>
          <p14:tracePt t="8792" x="3357563" y="2625725"/>
          <p14:tracePt t="8812" x="3357563" y="2616200"/>
          <p14:tracePt t="8828" x="3357563" y="2608263"/>
          <p14:tracePt t="8835" x="3367088" y="2598738"/>
          <p14:tracePt t="8843" x="3367088" y="2589213"/>
          <p14:tracePt t="8852" x="3375025" y="2589213"/>
          <p14:tracePt t="8855" x="3375025" y="2581275"/>
          <p14:tracePt t="8870" x="3384550" y="2571750"/>
          <p14:tracePt t="8886" x="3402013" y="2562225"/>
          <p14:tracePt t="8903" x="3411538" y="2554288"/>
          <p14:tracePt t="8999" x="3402013" y="2554288"/>
          <p14:tracePt t="9003" x="3394075" y="2544763"/>
          <p14:tracePt t="9012" x="3375025" y="2544763"/>
          <p14:tracePt t="9015" x="3375025" y="2536825"/>
          <p14:tracePt t="9019" x="3367088" y="2527300"/>
          <p14:tracePt t="9023" x="3357563" y="2527300"/>
          <p14:tracePt t="9037" x="3330575" y="2527300"/>
          <p14:tracePt t="9053" x="3313113" y="2517775"/>
          <p14:tracePt t="9070" x="3286125" y="2509838"/>
          <p14:tracePt t="9087" x="3251200" y="2500313"/>
          <p14:tracePt t="9103" x="3224213" y="2500313"/>
          <p14:tracePt t="9120" x="3214688" y="2500313"/>
          <p14:tracePt t="9137" x="3197225" y="2500313"/>
          <p14:tracePt t="9153" x="3179763" y="2500313"/>
          <p14:tracePt t="9170" x="3152775" y="2500313"/>
          <p14:tracePt t="9187" x="3081338" y="2500313"/>
          <p14:tracePt t="9203" x="2990850" y="2500313"/>
          <p14:tracePt t="9220" x="2901950" y="2500313"/>
          <p14:tracePt t="9237" x="2830513" y="2500313"/>
          <p14:tracePt t="9253" x="2751138" y="2500313"/>
          <p14:tracePt t="9270" x="2679700" y="2500313"/>
          <p14:tracePt t="9287" x="2589213" y="2500313"/>
          <p14:tracePt t="9303" x="2527300" y="2500313"/>
          <p14:tracePt t="9320" x="2490788" y="2500313"/>
          <p14:tracePt t="9337" x="2455863" y="2500313"/>
          <p14:tracePt t="9353" x="2428875" y="2500313"/>
          <p14:tracePt t="9370" x="2411413" y="2500313"/>
          <p14:tracePt t="9387" x="2384425" y="2500313"/>
          <p14:tracePt t="9403" x="2366963" y="2509838"/>
          <p14:tracePt t="9420" x="2339975" y="2509838"/>
          <p14:tracePt t="9437" x="2303463" y="2509838"/>
          <p14:tracePt t="9453" x="2268538" y="2509838"/>
          <p14:tracePt t="9470" x="2224088" y="2509838"/>
          <p14:tracePt t="9487" x="2170113" y="2517775"/>
          <p14:tracePt t="9503" x="2143125" y="2527300"/>
          <p14:tracePt t="9520" x="2116138" y="2527300"/>
          <p14:tracePt t="9537" x="2108200" y="2536825"/>
          <p14:tracePt t="9553" x="2098675" y="2536825"/>
          <p14:tracePt t="9570" x="2089150" y="2536825"/>
          <p14:tracePt t="9587" x="2071688" y="2554288"/>
          <p14:tracePt t="9603" x="2054225" y="2562225"/>
          <p14:tracePt t="9620" x="2009775" y="2571750"/>
          <p14:tracePt t="9637" x="1938338" y="2581275"/>
          <p14:tracePt t="9653" x="1839913" y="2598738"/>
          <p14:tracePt t="9670" x="1731963" y="2598738"/>
          <p14:tracePt t="9687" x="1589088" y="2598738"/>
          <p14:tracePt t="9703" x="1482725" y="2562225"/>
          <p14:tracePt t="9720" x="1401763" y="2544763"/>
          <p14:tracePt t="9737" x="1357313" y="2527300"/>
          <p14:tracePt t="9753" x="1312863" y="2527300"/>
          <p14:tracePt t="9770" x="1303338" y="2517775"/>
          <p14:tracePt t="9787" x="1295400" y="2509838"/>
          <p14:tracePt t="9804" x="1285875" y="2509838"/>
          <p14:tracePt t="9856" x="1276350" y="2509838"/>
          <p14:tracePt t="9896" x="1268413" y="2509838"/>
          <p14:tracePt t="9980" x="1258888" y="2517775"/>
          <p14:tracePt t="10008" x="1258888" y="2527300"/>
          <p14:tracePt t="10138" x="1268413" y="2527300"/>
          <p14:tracePt t="10146" x="1276350" y="2527300"/>
          <p14:tracePt t="10154" x="1285875" y="2527300"/>
          <p14:tracePt t="10170" x="1295400" y="2527300"/>
          <p14:tracePt t="10194" x="1303338" y="2527300"/>
          <p14:tracePt t="10206" x="1312863" y="2527300"/>
          <p14:tracePt t="10214" x="1322388" y="2527300"/>
          <p14:tracePt t="10258" x="1330325" y="2517775"/>
          <p14:tracePt t="10266" x="1339850" y="2509838"/>
          <p14:tracePt t="10270" x="1347788" y="2500313"/>
          <p14:tracePt t="10274" x="1357313" y="2490788"/>
          <p14:tracePt t="10402" x="1374775" y="2482850"/>
          <p14:tracePt t="10406" x="1384300" y="2465388"/>
          <p14:tracePt t="10410" x="1393825" y="2465388"/>
          <p14:tracePt t="10414" x="1401763" y="2455863"/>
          <p14:tracePt t="10450" x="1411288" y="2446338"/>
          <p14:tracePt t="10458" x="1419225" y="2446338"/>
          <p14:tracePt t="10466" x="1419225" y="2438400"/>
          <p14:tracePt t="10495" x="1428750" y="2428875"/>
          <p14:tracePt t="10514" x="1438275" y="2428875"/>
          <p14:tracePt t="10526" x="1446213" y="2419350"/>
          <p14:tracePt t="10534" x="1455738" y="2419350"/>
          <p14:tracePt t="10546" x="1465263" y="2419350"/>
          <p14:tracePt t="10554" x="1473200" y="2411413"/>
          <p14:tracePt t="10571" x="1500188" y="2393950"/>
          <p14:tracePt t="10587" x="1536700" y="2366963"/>
          <p14:tracePt t="10604" x="1589088" y="2339975"/>
          <p14:tracePt t="10621" x="1670050" y="2295525"/>
          <p14:tracePt t="10637" x="1830388" y="2241550"/>
          <p14:tracePt t="10654" x="1973263" y="2205038"/>
          <p14:tracePt t="10671" x="2214563" y="2187575"/>
          <p14:tracePt t="10687" x="2554288" y="2152650"/>
          <p14:tracePt t="10704" x="2928938" y="2152650"/>
          <p14:tracePt t="10721" x="3357563" y="2125663"/>
          <p14:tracePt t="10737" x="4037013" y="2062163"/>
          <p14:tracePt t="10754" x="4776788" y="1938338"/>
          <p14:tracePt t="10771" x="5840413" y="1839913"/>
          <p14:tracePt t="10787" x="6911975" y="1660525"/>
          <p14:tracePt t="10804" x="8224838" y="1490663"/>
          <p14:tracePt t="10821" x="9813925" y="1276350"/>
          <p14:tracePt t="10837" x="11634788" y="1081088"/>
          <p14:tracePt t="10854" x="12188825" y="1017588"/>
          <p14:tracePt t="10871" x="12188825" y="946150"/>
          <p14:tracePt t="10887" x="12188825" y="857250"/>
          <p14:tracePt t="10904" x="12188825" y="803275"/>
          <p14:tracePt t="10938" x="12188825" y="795338"/>
          <p14:tracePt t="10954" x="12188825" y="776288"/>
          <p14:tracePt t="11002" x="12188825" y="768350"/>
          <p14:tracePt t="11210" x="12180888" y="768350"/>
          <p14:tracePt t="11214" x="12171363" y="768350"/>
          <p14:tracePt t="11218" x="12153900" y="768350"/>
          <p14:tracePt t="11222" x="12126913" y="768350"/>
          <p14:tracePt t="11226" x="12109450" y="768350"/>
          <p14:tracePt t="11238" x="12055475" y="750888"/>
          <p14:tracePt t="11254" x="11974513" y="731838"/>
          <p14:tracePt t="11271" x="11885613" y="714375"/>
          <p14:tracePt t="11287" x="11698288" y="642938"/>
          <p14:tracePt t="11304" x="11403013" y="527050"/>
          <p14:tracePt t="11321" x="11072813" y="419100"/>
          <p14:tracePt t="11338" x="10715625" y="322263"/>
          <p14:tracePt t="11354" x="10518775" y="241300"/>
          <p14:tracePt t="11371" x="10420350" y="214313"/>
          <p14:tracePt t="11387" x="10348913" y="196850"/>
          <p14:tracePt t="11404" x="10287000" y="187325"/>
          <p14:tracePt t="11421" x="10198100" y="187325"/>
          <p14:tracePt t="11438" x="10001250" y="187325"/>
          <p14:tracePt t="11454" x="9823450" y="187325"/>
          <p14:tracePt t="11471" x="9617075" y="187325"/>
          <p14:tracePt t="11487" x="9474200" y="196850"/>
          <p14:tracePt t="11504" x="9402763" y="214313"/>
          <p14:tracePt t="11521" x="9394825" y="223838"/>
          <p14:tracePt t="11538" x="9385300" y="223838"/>
          <p14:tracePt t="11554" x="9375775" y="223838"/>
          <p14:tracePt t="11571" x="9375775" y="241300"/>
          <p14:tracePt t="11588" x="9412288" y="276225"/>
          <p14:tracePt t="11604" x="9483725" y="322263"/>
          <p14:tracePt t="11621" x="9528175" y="357188"/>
          <p14:tracePt t="11638" x="9563100" y="384175"/>
          <p14:tracePt t="11654" x="9590088" y="401638"/>
          <p14:tracePt t="11671" x="9617075" y="419100"/>
          <p14:tracePt t="11688" x="9661525" y="446088"/>
          <p14:tracePt t="11704" x="9715500" y="482600"/>
          <p14:tracePt t="11721" x="9777413" y="509588"/>
          <p14:tracePt t="11738" x="9831388" y="536575"/>
          <p14:tracePt t="11754" x="9885363" y="581025"/>
          <p14:tracePt t="11771" x="9939338" y="615950"/>
          <p14:tracePt t="11788" x="9983788" y="642938"/>
          <p14:tracePt t="11804" x="10037763" y="679450"/>
          <p14:tracePt t="11821" x="10109200" y="723900"/>
          <p14:tracePt t="11838" x="10134600" y="750888"/>
          <p14:tracePt t="11854" x="10153650" y="758825"/>
          <p14:tracePt t="11871" x="10161588" y="768350"/>
          <p14:tracePt t="11888" x="10180638" y="776288"/>
          <p14:tracePt t="11904" x="10198100" y="785813"/>
          <p14:tracePt t="11921" x="10242550" y="795338"/>
          <p14:tracePt t="11938" x="10340975" y="812800"/>
          <p14:tracePt t="11954" x="10466388" y="847725"/>
          <p14:tracePt t="11971" x="10582275" y="884238"/>
          <p14:tracePt t="11988" x="10688638" y="919163"/>
          <p14:tracePt t="12004" x="10777538" y="946150"/>
          <p14:tracePt t="12021" x="10875963" y="965200"/>
          <p14:tracePt t="12038" x="10956925" y="982663"/>
          <p14:tracePt t="12054" x="11001375" y="990600"/>
          <p14:tracePt t="12071" x="11010900" y="990600"/>
          <p14:tracePt t="12088" x="11018838" y="990600"/>
          <p14:tracePt t="12159" x="11010900" y="990600"/>
          <p14:tracePt t="12162" x="11001375" y="990600"/>
          <p14:tracePt t="12166" x="10991850" y="990600"/>
          <p14:tracePt t="12171" x="10983913" y="990600"/>
          <p14:tracePt t="12188" x="10929938" y="990600"/>
          <p14:tracePt t="12204" x="10885488" y="990600"/>
          <p14:tracePt t="12221" x="10858500" y="990600"/>
          <p14:tracePt t="12238" x="10831513" y="990600"/>
          <p14:tracePt t="12371" x="10823575" y="1000125"/>
          <p14:tracePt t="12383" x="10823575" y="1009650"/>
          <p14:tracePt t="12386" x="10823575" y="1017588"/>
          <p14:tracePt t="12391" x="10814050" y="1017588"/>
          <p14:tracePt t="12394" x="10804525" y="1017588"/>
          <p14:tracePt t="12405" x="10796588" y="1017588"/>
          <p14:tracePt t="12467" x="10787063" y="1017588"/>
          <p14:tracePt t="12475" x="10787063" y="1027113"/>
          <p14:tracePt t="12478" x="10777538" y="1027113"/>
          <p14:tracePt t="12482" x="10777538" y="1036638"/>
          <p14:tracePt t="12491" x="10769600" y="1036638"/>
          <p14:tracePt t="12505" x="10752138" y="1054100"/>
          <p14:tracePt t="12521" x="10725150" y="1062038"/>
          <p14:tracePt t="12538" x="10680700" y="1081088"/>
          <p14:tracePt t="12555" x="10644188" y="1081088"/>
          <p14:tracePt t="12571" x="10582275" y="1081088"/>
          <p14:tracePt t="12588" x="10491788" y="1081088"/>
          <p14:tracePt t="12605" x="10385425" y="1081088"/>
          <p14:tracePt t="12621" x="10215563" y="1081088"/>
          <p14:tracePt t="12638" x="9885363" y="1081088"/>
          <p14:tracePt t="12655" x="9545638" y="1081088"/>
          <p14:tracePt t="12671" x="9153525" y="1081088"/>
          <p14:tracePt t="12688" x="8777288" y="1081088"/>
          <p14:tracePt t="12705" x="8394700" y="1081088"/>
          <p14:tracePt t="12721" x="8001000" y="1081088"/>
          <p14:tracePt t="12738" x="7537450" y="1081088"/>
          <p14:tracePt t="12755" x="7251700" y="1081088"/>
          <p14:tracePt t="12771" x="7000875" y="1081088"/>
          <p14:tracePt t="12788" x="6831013" y="1081088"/>
          <p14:tracePt t="12805" x="6742113" y="1081088"/>
          <p14:tracePt t="12821" x="6705600" y="1081088"/>
          <p14:tracePt t="12838" x="6688138" y="1071563"/>
          <p14:tracePt t="12871" x="6670675" y="1071563"/>
          <p14:tracePt t="12888" x="6634163" y="1054100"/>
          <p14:tracePt t="12905" x="6608763" y="1054100"/>
          <p14:tracePt t="12921" x="6581775" y="1044575"/>
          <p14:tracePt t="12938" x="6554788" y="1044575"/>
          <p14:tracePt t="12955" x="6537325" y="1044575"/>
          <p14:tracePt t="12971" x="6510338" y="1044575"/>
          <p14:tracePt t="12988" x="6491288" y="1027113"/>
          <p14:tracePt t="13005" x="6483350" y="1017588"/>
          <p14:tracePt t="13043" x="6491288" y="1017588"/>
          <p14:tracePt t="13055" x="6518275" y="1017588"/>
          <p14:tracePt t="13071" x="6537325" y="1017588"/>
          <p14:tracePt t="13088" x="6572250" y="1017588"/>
          <p14:tracePt t="13105" x="6608763" y="1017588"/>
          <p14:tracePt t="13121" x="6643688" y="1017588"/>
          <p14:tracePt t="13138" x="6697663" y="1017588"/>
          <p14:tracePt t="13155" x="6724650" y="1017588"/>
          <p14:tracePt t="13171" x="6742113" y="1017588"/>
          <p14:tracePt t="13188" x="6759575" y="1017588"/>
          <p14:tracePt t="13205" x="6769100" y="1009650"/>
          <p14:tracePt t="13222" x="6777038" y="1009650"/>
          <p14:tracePt t="13238" x="6796088" y="1000125"/>
          <p14:tracePt t="13255" x="6813550" y="1000125"/>
          <p14:tracePt t="13272" x="6831013" y="1000125"/>
          <p14:tracePt t="13288" x="6840538" y="1000125"/>
          <p14:tracePt t="13305" x="6858000" y="1000125"/>
          <p14:tracePt t="13379" x="6867525" y="1000125"/>
          <p14:tracePt t="13499" x="6875463" y="1000125"/>
          <p14:tracePt t="13503" x="6894513" y="1000125"/>
          <p14:tracePt t="13507" x="6894513" y="990600"/>
          <p14:tracePt t="13511" x="6902450" y="990600"/>
          <p14:tracePt t="13515" x="6919913" y="982663"/>
          <p14:tracePt t="13523" x="6938963" y="973138"/>
          <p14:tracePt t="13539" x="6965950" y="955675"/>
          <p14:tracePt t="13555" x="7018338" y="938213"/>
          <p14:tracePt t="13572" x="7072313" y="938213"/>
          <p14:tracePt t="13588" x="7126288" y="938213"/>
          <p14:tracePt t="13605" x="7170738" y="938213"/>
          <p14:tracePt t="13622" x="7215188" y="938213"/>
          <p14:tracePt t="13638" x="7269163" y="938213"/>
          <p14:tracePt t="13655" x="7296150" y="938213"/>
          <p14:tracePt t="13672" x="7331075" y="938213"/>
          <p14:tracePt t="13688" x="7375525" y="938213"/>
          <p14:tracePt t="13705" x="7429500" y="946150"/>
          <p14:tracePt t="13722" x="7483475" y="965200"/>
          <p14:tracePt t="13738" x="7581900" y="990600"/>
          <p14:tracePt t="13755" x="7653338" y="1009650"/>
          <p14:tracePt t="13772" x="7732713" y="1027113"/>
          <p14:tracePt t="13788" x="7804150" y="1044575"/>
          <p14:tracePt t="13805" x="7867650" y="1044575"/>
          <p14:tracePt t="13822" x="7939088" y="1054100"/>
          <p14:tracePt t="13839" x="7991475" y="1054100"/>
          <p14:tracePt t="13855" x="8010525" y="1054100"/>
          <p14:tracePt t="13872" x="8045450" y="1054100"/>
          <p14:tracePt t="13888" x="8072438" y="1054100"/>
          <p14:tracePt t="13905" x="8089900" y="1054100"/>
          <p14:tracePt t="13922" x="8099425" y="1054100"/>
          <p14:tracePt t="13939" x="8116888" y="1054100"/>
          <p14:tracePt t="13955" x="8126413" y="1054100"/>
          <p14:tracePt t="13972" x="8134350" y="1054100"/>
          <p14:tracePt t="13989" x="8161338" y="1044575"/>
          <p14:tracePt t="14005" x="8170863" y="1027113"/>
          <p14:tracePt t="14022" x="8188325" y="1009650"/>
          <p14:tracePt t="14039" x="8197850" y="990600"/>
          <p14:tracePt t="14055" x="8205788" y="973138"/>
          <p14:tracePt t="14089" x="8205788" y="955675"/>
          <p14:tracePt t="14105" x="8215313" y="928688"/>
          <p14:tracePt t="14122" x="8232775" y="857250"/>
          <p14:tracePt t="14139" x="8296275" y="723900"/>
          <p14:tracePt t="14155" x="8313738" y="642938"/>
          <p14:tracePt t="14172" x="8331200" y="642938"/>
          <p14:tracePt t="14189" x="8348663" y="561975"/>
          <p14:tracePt t="14205" x="8412163" y="455613"/>
          <p14:tracePt t="14222" x="8501063" y="374650"/>
          <p14:tracePt t="14239" x="8501063" y="322263"/>
          <p14:tracePt t="14272" x="8501063" y="312738"/>
          <p14:tracePt t="14289" x="8483600" y="312738"/>
          <p14:tracePt t="14305" x="8474075" y="312738"/>
          <p14:tracePt t="14322" x="8466138" y="330200"/>
          <p14:tracePt t="14339" x="8474075" y="339725"/>
          <p14:tracePt t="14355" x="8429625" y="374650"/>
          <p14:tracePt t="14372" x="8323263" y="393700"/>
          <p14:tracePt t="14389" x="8224838" y="419100"/>
          <p14:tracePt t="14405" x="8045450" y="446088"/>
          <p14:tracePt t="14422" x="7875588" y="455613"/>
          <p14:tracePt t="14439" x="7634288" y="455613"/>
          <p14:tracePt t="14455" x="7473950" y="455613"/>
          <p14:tracePt t="14472" x="7367588" y="455613"/>
          <p14:tracePt t="14489" x="7286625" y="455613"/>
          <p14:tracePt t="14505" x="7259638" y="455613"/>
          <p14:tracePt t="14522" x="7259638" y="473075"/>
          <p14:tracePt t="14539" x="7277100" y="473075"/>
          <p14:tracePt t="14555" x="7313613" y="473075"/>
          <p14:tracePt t="14572" x="7348538" y="473075"/>
          <p14:tracePt t="14589" x="7358063" y="473075"/>
          <p14:tracePt t="14605" x="7367588" y="473075"/>
          <p14:tracePt t="14644" x="7348538" y="473075"/>
          <p14:tracePt t="14655" x="7313613" y="490538"/>
          <p14:tracePt t="14672" x="7224713" y="517525"/>
          <p14:tracePt t="14689" x="7197725" y="571500"/>
          <p14:tracePt t="14705" x="7116763" y="625475"/>
          <p14:tracePt t="14722" x="7027863" y="669925"/>
          <p14:tracePt t="14739" x="6919913" y="704850"/>
          <p14:tracePt t="14755" x="6823075" y="704850"/>
          <p14:tracePt t="14772" x="6742113" y="714375"/>
          <p14:tracePt t="14789" x="6670675" y="714375"/>
          <p14:tracePt t="14805" x="6626225" y="704850"/>
          <p14:tracePt t="14822" x="6608763" y="687388"/>
          <p14:tracePt t="14839" x="6599238" y="679450"/>
          <p14:tracePt t="14855" x="6581775" y="669925"/>
          <p14:tracePt t="14872" x="6572250" y="652463"/>
          <p14:tracePt t="14906" x="6599238" y="652463"/>
          <p14:tracePt t="14922" x="6697663" y="669925"/>
          <p14:tracePt t="14939" x="6858000" y="750888"/>
          <p14:tracePt t="14956" x="6973888" y="884238"/>
          <p14:tracePt t="14972" x="7180263" y="1000125"/>
          <p14:tracePt t="14989" x="7242175" y="1027113"/>
          <p14:tracePt t="15006" x="7402513" y="1062038"/>
          <p14:tracePt t="15022" x="7724775" y="1143000"/>
          <p14:tracePt t="15039" x="8197850" y="1258888"/>
          <p14:tracePt t="15056" x="8555038" y="1330325"/>
          <p14:tracePt t="15072" x="8894763" y="1339850"/>
          <p14:tracePt t="15089" x="9251950" y="1339850"/>
          <p14:tracePt t="15106" x="9582150" y="1322388"/>
          <p14:tracePt t="15122" x="9848850" y="1295400"/>
          <p14:tracePt t="15139" x="10001250" y="1295400"/>
          <p14:tracePt t="15156" x="10037763" y="1276350"/>
          <p14:tracePt t="15172" x="10045700" y="1276350"/>
          <p14:tracePt t="15284" x="10037763" y="1276350"/>
          <p14:tracePt t="15287" x="10018713" y="1276350"/>
          <p14:tracePt t="15291" x="9991725" y="1276350"/>
          <p14:tracePt t="15295" x="9956800" y="1276350"/>
          <p14:tracePt t="15299" x="9920288" y="1276350"/>
          <p14:tracePt t="15306" x="9885363" y="1276350"/>
          <p14:tracePt t="15322" x="9705975" y="1276350"/>
          <p14:tracePt t="15339" x="9412288" y="1276350"/>
          <p14:tracePt t="15356" x="9109075" y="1250950"/>
          <p14:tracePt t="15372" x="8867775" y="1250950"/>
          <p14:tracePt t="15389" x="8724900" y="1223963"/>
          <p14:tracePt t="15406" x="8670925" y="1204913"/>
          <p14:tracePt t="15422" x="8661400" y="1196975"/>
          <p14:tracePt t="15456" x="8643938" y="1169988"/>
          <p14:tracePt t="15472" x="8634413" y="1125538"/>
          <p14:tracePt t="15489" x="8599488" y="1062038"/>
          <p14:tracePt t="15506" x="8545513" y="1000125"/>
          <p14:tracePt t="15522" x="8456613" y="893763"/>
          <p14:tracePt t="15539" x="8205788" y="687388"/>
          <p14:tracePt t="15556" x="8001000" y="554038"/>
          <p14:tracePt t="15572" x="7823200" y="446088"/>
          <p14:tracePt t="15589" x="7705725" y="393700"/>
          <p14:tracePt t="15606" x="7634288" y="347663"/>
          <p14:tracePt t="15623" x="7608888" y="339725"/>
          <p14:tracePt t="15656" x="7626350" y="322263"/>
          <p14:tracePt t="15672" x="7715250" y="322263"/>
          <p14:tracePt t="15689" x="7902575" y="322263"/>
          <p14:tracePt t="15706" x="8126413" y="322263"/>
          <p14:tracePt t="15722" x="8313738" y="322263"/>
          <p14:tracePt t="15739" x="8474075" y="357188"/>
          <p14:tracePt t="15756" x="8562975" y="384175"/>
          <p14:tracePt t="15773" x="8599488" y="401638"/>
          <p14:tracePt t="15828" x="8589963" y="401638"/>
          <p14:tracePt t="15832" x="8582025" y="401638"/>
          <p14:tracePt t="15839" x="8562975" y="401638"/>
          <p14:tracePt t="15856" x="8528050" y="401638"/>
          <p14:tracePt t="15873" x="8483600" y="401638"/>
          <p14:tracePt t="15889" x="8429625" y="401638"/>
          <p14:tracePt t="15906" x="8340725" y="401638"/>
          <p14:tracePt t="15923" x="8277225" y="401638"/>
          <p14:tracePt t="15939" x="8269288" y="401638"/>
          <p14:tracePt t="15956" x="8304213" y="374650"/>
          <p14:tracePt t="15973" x="8439150" y="322263"/>
          <p14:tracePt t="15989" x="8572500" y="276225"/>
          <p14:tracePt t="16006" x="8643938" y="250825"/>
          <p14:tracePt t="16023" x="8680450" y="241300"/>
          <p14:tracePt t="16084" x="8670925" y="231775"/>
          <p14:tracePt t="16088" x="8661400" y="231775"/>
          <p14:tracePt t="16092" x="8643938" y="231775"/>
          <p14:tracePt t="16106" x="8555038" y="231775"/>
          <p14:tracePt t="16123" x="8394700" y="258763"/>
          <p14:tracePt t="16139" x="8116888" y="330200"/>
          <p14:tracePt t="16156" x="7912100" y="374650"/>
          <p14:tracePt t="16173" x="7786688" y="384175"/>
          <p14:tracePt t="16189" x="7759700" y="393700"/>
          <p14:tracePt t="16224" x="7769225" y="393700"/>
          <p14:tracePt t="16228" x="7777163" y="393700"/>
          <p14:tracePt t="16239" x="7875588" y="419100"/>
          <p14:tracePt t="16256" x="8134350" y="482600"/>
          <p14:tracePt t="16273" x="8562975" y="608013"/>
          <p14:tracePt t="16289" x="8983663" y="714375"/>
          <p14:tracePt t="16306" x="9197975" y="776288"/>
          <p14:tracePt t="16323" x="9277350" y="822325"/>
          <p14:tracePt t="16339" x="9286875" y="884238"/>
          <p14:tracePt t="16356" x="9269413" y="946150"/>
          <p14:tracePt t="16373" x="9170988" y="1054100"/>
          <p14:tracePt t="16389" x="9037638" y="1143000"/>
          <p14:tracePt t="16406" x="8920163" y="1196975"/>
          <p14:tracePt t="16423" x="8751888" y="1303338"/>
          <p14:tracePt t="16440" x="8456613" y="1482725"/>
          <p14:tracePt t="16456" x="8161338" y="1670050"/>
          <p14:tracePt t="16473" x="7858125" y="1884363"/>
          <p14:tracePt t="16489" x="7599363" y="2054225"/>
          <p14:tracePt t="16506" x="7340600" y="2232025"/>
          <p14:tracePt t="16523" x="7108825" y="2411413"/>
          <p14:tracePt t="16540" x="6858000" y="2724150"/>
          <p14:tracePt t="16556" x="6581775" y="3036888"/>
          <p14:tracePt t="16573" x="6224588" y="3330575"/>
          <p14:tracePt t="16590" x="5776913" y="3705225"/>
          <p14:tracePt t="16606" x="5268913" y="4251325"/>
          <p14:tracePt t="16623" x="4848225" y="4803775"/>
          <p14:tracePt t="16640" x="4214813" y="5680075"/>
          <p14:tracePt t="16656" x="3768725" y="6375400"/>
          <p14:tracePt t="16673" x="3446463" y="6804025"/>
          <p14:tracePt t="16690" x="3179763" y="6848475"/>
          <p14:tracePt t="16706" x="2955925" y="6848475"/>
          <p14:tracePt t="16723" x="2768600" y="6848475"/>
          <p14:tracePt t="16740" x="2554288" y="6848475"/>
          <p14:tracePt t="16756" x="2428875" y="6848475"/>
          <p14:tracePt t="16773" x="2330450" y="6848475"/>
          <p14:tracePt t="16790" x="2268538" y="6848475"/>
          <p14:tracePt t="16806" x="2224088" y="6840538"/>
          <p14:tracePt t="16823" x="2205038" y="6848475"/>
          <p14:tracePt t="16840" x="2187575" y="6848475"/>
          <p14:tracePt t="16856" x="2179638" y="6848475"/>
          <p14:tracePt t="16873" x="2170113" y="6848475"/>
          <p14:tracePt t="16890" x="2133600" y="6848475"/>
          <p14:tracePt t="16906" x="2000250" y="6848475"/>
          <p14:tracePt t="18090" x="1017588" y="6323013"/>
          <p14:tracePt t="18107" x="1036638" y="6269038"/>
          <p14:tracePt t="18124" x="1044575" y="6215063"/>
          <p14:tracePt t="18140" x="1062038" y="6180138"/>
          <p14:tracePt t="18157" x="1081088" y="6134100"/>
          <p14:tracePt t="18174" x="1098550" y="6099175"/>
          <p14:tracePt t="18190" x="1133475" y="6072188"/>
          <p14:tracePt t="19631" x="0" y="0"/>
        </p14:tracePtLst>
        <p14:tracePtLst>
          <p14:tracePt t="45442" x="1258888" y="5037138"/>
          <p14:tracePt t="45543" x="1258888" y="5045075"/>
          <p14:tracePt t="45553" x="1258888" y="5072063"/>
          <p14:tracePt t="45563" x="1258888" y="5099050"/>
          <p14:tracePt t="45573" x="1258888" y="5126038"/>
          <p14:tracePt t="45584" x="1258888" y="5170488"/>
          <p14:tracePt t="45593" x="1250950" y="5232400"/>
          <p14:tracePt t="45608" x="1241425" y="5303838"/>
          <p14:tracePt t="45615" x="1241425" y="5340350"/>
          <p14:tracePt t="45624" x="1214438" y="5483225"/>
          <p14:tracePt t="45634" x="1204913" y="5616575"/>
          <p14:tracePt t="45651" x="1196975" y="5724525"/>
          <p14:tracePt t="45668" x="1179513" y="5946775"/>
          <p14:tracePt t="45684" x="1179513" y="6010275"/>
          <p14:tracePt t="45701" x="1160463" y="6126163"/>
          <p14:tracePt t="45718" x="1152525" y="6251575"/>
          <p14:tracePt t="45735" x="1152525" y="6367463"/>
          <p14:tracePt t="45751" x="1143000" y="6438900"/>
          <p14:tracePt t="50536" x="874713" y="5983288"/>
          <p14:tracePt t="50805" x="893763" y="5983288"/>
          <p14:tracePt t="50815" x="901700" y="5965825"/>
          <p14:tracePt t="50825" x="946150" y="5938838"/>
          <p14:tracePt t="50836" x="1009650" y="5857875"/>
          <p14:tracePt t="50846" x="1179513" y="5697538"/>
          <p14:tracePt t="50856" x="1411288" y="5446713"/>
          <p14:tracePt t="50870" x="1704975" y="5143500"/>
          <p14:tracePt t="50886" x="2393950" y="4384675"/>
          <p14:tracePt t="50903" x="2741613" y="3990975"/>
          <p14:tracePt t="50920" x="3652838" y="3357563"/>
          <p14:tracePt t="50937" x="3938588" y="3232150"/>
          <p14:tracePt t="50953" x="4500563" y="2973388"/>
          <p14:tracePt t="50970" x="5108575" y="2687638"/>
          <p14:tracePt t="50987" x="5394325" y="2608263"/>
          <p14:tracePt t="51003" x="5473700" y="2608263"/>
          <p14:tracePt t="51020" x="5491163" y="2633663"/>
          <p14:tracePt t="51311" x="5537200" y="2562225"/>
          <p14:tracePt t="51321" x="5680075" y="2465388"/>
          <p14:tracePt t="51331" x="5902325" y="2286000"/>
          <p14:tracePt t="51342" x="6180138" y="2143125"/>
          <p14:tracePt t="51352" x="6491288" y="1946275"/>
          <p14:tracePt t="51362" x="6813550" y="1670050"/>
          <p14:tracePt t="51372" x="7197725" y="1465263"/>
          <p14:tracePt t="51382" x="7554913" y="1276350"/>
          <p14:tracePt t="51392" x="7902575" y="1133475"/>
          <p14:tracePt t="51403" x="8242300" y="1036638"/>
          <p14:tracePt t="51420" x="8528050" y="938213"/>
          <p14:tracePt t="51437" x="9037638" y="795338"/>
          <p14:tracePt t="51454" x="9269413" y="758825"/>
          <p14:tracePt t="51470" x="9348788" y="758825"/>
          <p14:tracePt t="51487" x="9572625" y="830263"/>
          <p14:tracePt t="51504" x="9688513" y="919163"/>
          <p14:tracePt t="51520" x="9705975" y="938213"/>
          <p14:tracePt t="51537" x="9732963" y="973138"/>
          <p14:tracePt t="51553" x="9732963" y="1000125"/>
          <p14:tracePt t="51570" x="9732963" y="1009650"/>
          <p14:tracePt t="51587" x="9732963" y="1027113"/>
          <p14:tracePt t="51603" x="9742488" y="1054100"/>
          <p14:tracePt t="51620" x="9769475" y="1179513"/>
          <p14:tracePt t="51637" x="9823450" y="1339850"/>
          <p14:tracePt t="51653" x="9840913" y="1411288"/>
          <p14:tracePt t="51670" x="9858375" y="1536700"/>
          <p14:tracePt t="51687" x="9858375" y="1581150"/>
          <p14:tracePt t="51703" x="9858375" y="1589088"/>
          <p14:tracePt t="51720" x="9858375" y="1598613"/>
          <p14:tracePt t="51753" x="9840913" y="1608138"/>
          <p14:tracePt t="51761" x="9804400" y="1652588"/>
          <p14:tracePt t="51770" x="9705975" y="1758950"/>
          <p14:tracePt t="51787" x="9599613" y="1839913"/>
          <p14:tracePt t="51803" x="9590088" y="1857375"/>
          <p14:tracePt t="51820" x="9555163" y="1857375"/>
          <p14:tracePt t="51837" x="9537700" y="1857375"/>
          <p14:tracePt t="51858" x="9528175" y="1857375"/>
          <p14:tracePt t="51870" x="9528175" y="1847850"/>
          <p14:tracePt t="51887" x="9528175" y="1839913"/>
          <p14:tracePt t="51979" x="9537700" y="1839913"/>
          <p14:tracePt t="51990" x="9555163" y="1839913"/>
          <p14:tracePt t="52000" x="9582150" y="1839913"/>
          <p14:tracePt t="52009" x="9617075" y="1822450"/>
          <p14:tracePt t="52019" x="9661525" y="1822450"/>
          <p14:tracePt t="52030" x="9705975" y="1812925"/>
          <p14:tracePt t="52040" x="9752013" y="1812925"/>
          <p14:tracePt t="52050" x="9786938" y="1803400"/>
          <p14:tracePt t="52060" x="9823450" y="1795463"/>
          <p14:tracePt t="52070" x="9840913" y="1785938"/>
          <p14:tracePt t="52087" x="9848850" y="1776413"/>
          <p14:tracePt t="52131" x="9813925" y="1785938"/>
          <p14:tracePt t="52141" x="9777413" y="1795463"/>
          <p14:tracePt t="52151" x="9698038" y="1812925"/>
          <p14:tracePt t="52161" x="9590088" y="1857375"/>
          <p14:tracePt t="52171" x="9394825" y="1901825"/>
          <p14:tracePt t="52187" x="9144000" y="2009775"/>
          <p14:tracePt t="52204" x="8902700" y="2089150"/>
          <p14:tracePt t="52220" x="8402638" y="2268538"/>
          <p14:tracePt t="52237" x="8197850" y="2347913"/>
          <p14:tracePt t="52254" x="7545388" y="2803525"/>
          <p14:tracePt t="52270" x="7348538" y="2946400"/>
          <p14:tracePt t="52287" x="7089775" y="2965450"/>
          <p14:tracePt t="52304" x="6938963" y="2955925"/>
          <p14:tracePt t="52320" x="6894513" y="2928938"/>
          <p14:tracePt t="52337" x="6867525" y="2901950"/>
          <p14:tracePt t="52354" x="6867525" y="2874963"/>
          <p14:tracePt t="52370" x="6894513" y="2867025"/>
          <p14:tracePt t="52387" x="6991350" y="2867025"/>
          <p14:tracePt t="52404" x="7215188" y="2840038"/>
          <p14:tracePt t="52420" x="7348538" y="2803525"/>
          <p14:tracePt t="52437" x="7724775" y="2732088"/>
          <p14:tracePt t="52454" x="8242300" y="2660650"/>
          <p14:tracePt t="52470" x="8491538" y="2643188"/>
          <p14:tracePt t="52487" x="8848725" y="2633663"/>
          <p14:tracePt t="52504" x="9055100" y="2608263"/>
          <p14:tracePt t="52520" x="9277350" y="2616200"/>
          <p14:tracePt t="52537" x="9358313" y="2643188"/>
          <p14:tracePt t="52554" x="9367838" y="2652713"/>
          <p14:tracePt t="52576" x="9358313" y="2652713"/>
          <p14:tracePt t="52799" x="9385300" y="2652713"/>
          <p14:tracePt t="52809" x="9447213" y="2643188"/>
          <p14:tracePt t="52819" x="9537700" y="2598738"/>
          <p14:tracePt t="52829" x="9671050" y="2527300"/>
          <p14:tracePt t="52840" x="9858375" y="2473325"/>
          <p14:tracePt t="52849" x="10072688" y="2357438"/>
          <p14:tracePt t="52860" x="10340975" y="2286000"/>
          <p14:tracePt t="52870" x="10582275" y="2214563"/>
          <p14:tracePt t="52880" x="10823575" y="2160588"/>
          <p14:tracePt t="52890" x="11063288" y="2108200"/>
          <p14:tracePt t="52904" x="11341100" y="2071688"/>
          <p14:tracePt t="52921" x="11590338" y="2044700"/>
          <p14:tracePt t="52937" x="11787188" y="2036763"/>
          <p14:tracePt t="52954" x="12188825" y="2036763"/>
          <p14:tracePt t="52981" x="12188825" y="2054225"/>
          <p14:tracePt t="52991" x="12188825" y="2062163"/>
          <p14:tracePt t="53011" x="12188825" y="2071688"/>
          <p14:tracePt t="53032" x="12188825" y="2081213"/>
          <p14:tracePt t="53133" x="12188825" y="2089150"/>
          <p14:tracePt t="53143" x="12188825" y="2098675"/>
          <p14:tracePt t="53214" x="12188825" y="2108200"/>
          <p14:tracePt t="53245" x="12188825" y="2116138"/>
          <p14:tracePt t="53254" x="12180888" y="2116138"/>
          <p14:tracePt t="53274" x="12171363" y="2116138"/>
          <p14:tracePt t="53281" x="12153900" y="2133600"/>
          <p14:tracePt t="53288" x="12144375" y="2133600"/>
          <p14:tracePt t="53304" x="12082463" y="2179638"/>
          <p14:tracePt t="53315" x="11966575" y="2251075"/>
          <p14:tracePt t="53325" x="11903075" y="2295525"/>
          <p14:tracePt t="53335" x="11849100" y="2312988"/>
          <p14:tracePt t="53345" x="11760200" y="2366963"/>
          <p14:tracePt t="53356" x="11688763" y="2384425"/>
          <p14:tracePt t="53373" x="11653838" y="2393950"/>
          <p14:tracePt t="53387" x="11626850" y="2393950"/>
          <p14:tracePt t="53404" x="11617325" y="2393950"/>
          <p14:tracePt t="53421" x="11609388" y="2393950"/>
          <p14:tracePt t="53437" x="11537950" y="2428875"/>
          <p14:tracePt t="53454" x="11491913" y="2438400"/>
          <p14:tracePt t="53471" x="11466513" y="2438400"/>
          <p14:tracePt t="53488" x="11456988" y="2438400"/>
          <p14:tracePt t="53518" x="11456988" y="2446338"/>
          <p14:tracePt t="53528" x="11466513" y="2446338"/>
          <p14:tracePt t="53559" x="11474450" y="2446338"/>
          <p14:tracePt t="53629" x="11474450" y="2455863"/>
          <p14:tracePt t="53700" x="11466513" y="2455863"/>
          <p14:tracePt t="53710" x="11456988" y="2455863"/>
          <p14:tracePt t="53721" x="11430000" y="2465388"/>
          <p14:tracePt t="53729" x="11349038" y="2500313"/>
          <p14:tracePt t="53740" x="11323638" y="2509838"/>
          <p14:tracePt t="53750" x="11225213" y="2517775"/>
          <p14:tracePt t="53760" x="11134725" y="2517775"/>
          <p14:tracePt t="53770" x="11037888" y="2517775"/>
          <p14:tracePt t="53780" x="10956925" y="2517775"/>
          <p14:tracePt t="53791" x="10895013" y="2517775"/>
          <p14:tracePt t="53804" x="10831513" y="2517775"/>
          <p14:tracePt t="53821" x="10715625" y="2527300"/>
          <p14:tracePt t="53838" x="10644188" y="2527300"/>
          <p14:tracePt t="53854" x="10518775" y="2554288"/>
          <p14:tracePt t="53871" x="10348913" y="2571750"/>
          <p14:tracePt t="54206" x="10331450" y="2571750"/>
          <p14:tracePt t="54216" x="10304463" y="2571750"/>
          <p14:tracePt t="54226" x="10260013" y="2571750"/>
          <p14:tracePt t="54235" x="10153650" y="2589213"/>
          <p14:tracePt t="54246" x="9947275" y="2616200"/>
          <p14:tracePt t="54256" x="9599613" y="2652713"/>
          <p14:tracePt t="54271" x="9251950" y="2679700"/>
          <p14:tracePt t="54288" x="8491538" y="2813050"/>
          <p14:tracePt t="54304" x="8153400" y="2830513"/>
          <p14:tracePt t="54321" x="7446963" y="2840038"/>
          <p14:tracePt t="54338" x="6902450" y="2874963"/>
          <p14:tracePt t="54354" x="6634163" y="2874963"/>
          <p14:tracePt t="54371" x="6411913" y="2874963"/>
          <p14:tracePt t="54388" x="6296025" y="2847975"/>
          <p14:tracePt t="54405" x="6286500" y="2847975"/>
          <p14:tracePt t="54671" x="6276975" y="2847975"/>
          <p14:tracePt t="54681" x="6242050" y="2857500"/>
          <p14:tracePt t="54691" x="6170613" y="2884488"/>
          <p14:tracePt t="54702" x="6062663" y="2911475"/>
          <p14:tracePt t="54711" x="5840413" y="2938463"/>
          <p14:tracePt t="54722" x="5616575" y="2946400"/>
          <p14:tracePt t="54738" x="5348288" y="2946400"/>
          <p14:tracePt t="54755" x="4929188" y="2946400"/>
          <p14:tracePt t="54771" x="4803775" y="2919413"/>
          <p14:tracePt t="54788" x="4608513" y="2847975"/>
          <p14:tracePt t="54805" x="4510088" y="2813050"/>
          <p14:tracePt t="54821" x="4491038" y="2803525"/>
          <p14:tracePt t="54838" x="4518025" y="2830513"/>
          <p14:tracePt t="55026" x="4518025" y="2847975"/>
          <p14:tracePt t="55036" x="4518025" y="2867025"/>
          <p14:tracePt t="55046" x="4518025" y="2874963"/>
          <p14:tracePt t="55055" x="4518025" y="2884488"/>
          <p14:tracePt t="55065" x="4518025" y="2894013"/>
          <p14:tracePt t="55086" x="4500563" y="2894013"/>
          <p14:tracePt t="55096" x="4456113" y="2919413"/>
          <p14:tracePt t="55106" x="4367213" y="2946400"/>
          <p14:tracePt t="55116" x="4259263" y="2973388"/>
          <p14:tracePt t="55127" x="4133850" y="3000375"/>
          <p14:tracePt t="55138" x="4010025" y="3009900"/>
          <p14:tracePt t="55155" x="3768725" y="3017838"/>
          <p14:tracePt t="55171" x="3724275" y="3017838"/>
          <p14:tracePt t="55188" x="3527425" y="3009900"/>
          <p14:tracePt t="55205" x="3429000" y="2990850"/>
          <p14:tracePt t="55222" x="3303588" y="2946400"/>
          <p14:tracePt t="55238" x="3224213" y="2894013"/>
          <p14:tracePt t="55255" x="3205163" y="2874963"/>
          <p14:tracePt t="55272" x="3143250" y="2803525"/>
          <p14:tracePt t="55288" x="3108325" y="2759075"/>
          <p14:tracePt t="55305" x="3098800" y="2751138"/>
          <p14:tracePt t="55322" x="3089275" y="2732088"/>
          <p14:tracePt t="55582" x="3071813" y="2732088"/>
          <p14:tracePt t="55592" x="3044825" y="2732088"/>
          <p14:tracePt t="55602" x="3027363" y="2732088"/>
          <p14:tracePt t="55612" x="2990850" y="2732088"/>
          <p14:tracePt t="55622" x="2946400" y="2732088"/>
          <p14:tracePt t="55633" x="2911475" y="2732088"/>
          <p14:tracePt t="55642" x="2847975" y="2732088"/>
          <p14:tracePt t="55649" x="2786063" y="2724150"/>
          <p14:tracePt t="55662" x="2759075" y="2714625"/>
          <p14:tracePt t="55672" x="2697163" y="2697163"/>
          <p14:tracePt t="55693" x="2643188" y="2679700"/>
          <p14:tracePt t="55705" x="2616200" y="2679700"/>
          <p14:tracePt t="55722" x="2598738" y="2670175"/>
          <p14:tracePt t="55738" x="2589213" y="2670175"/>
          <p14:tracePt t="55755" x="2589213" y="2660650"/>
          <p14:tracePt t="56513" x="2589213" y="2670175"/>
          <p14:tracePt t="56629" x="2589213" y="2679700"/>
          <p14:tracePt t="56756" x="2571750" y="2679700"/>
          <p14:tracePt t="56766" x="2571750" y="2687638"/>
          <p14:tracePt t="56775" x="2562225" y="2687638"/>
          <p14:tracePt t="56786" x="2536825" y="2687638"/>
          <p14:tracePt t="56796" x="2527300" y="2697163"/>
          <p14:tracePt t="56806" x="2500313" y="2697163"/>
          <p14:tracePt t="56816" x="2490788" y="2724150"/>
          <p14:tracePt t="56826" x="2473325" y="2741613"/>
          <p14:tracePt t="56839" x="2465388" y="2759075"/>
          <p14:tracePt t="56856" x="2446338" y="2768600"/>
          <p14:tracePt t="56872" x="2419350" y="2776538"/>
          <p14:tracePt t="56889" x="2330450" y="2840038"/>
          <p14:tracePt t="56906" x="2268538" y="2857500"/>
          <p14:tracePt t="56922" x="2187575" y="2857500"/>
          <p14:tracePt t="56939" x="2133600" y="2857500"/>
          <p14:tracePt t="56956" x="2116138" y="2857500"/>
          <p14:tracePt t="56972" x="2098675" y="2857500"/>
          <p14:tracePt t="56989" x="2071688" y="2857500"/>
          <p14:tracePt t="57009" x="2062163" y="2857500"/>
          <p14:tracePt t="57022" x="2044700" y="2857500"/>
          <p14:tracePt t="57039" x="2036763" y="2857500"/>
          <p14:tracePt t="57059" x="2027238" y="2857500"/>
          <p14:tracePt t="57089" x="2009775" y="2813050"/>
          <p14:tracePt t="57324" x="2000250" y="2813050"/>
          <p14:tracePt t="57332" x="1982788" y="2813050"/>
          <p14:tracePt t="57343" x="1946275" y="2813050"/>
          <p14:tracePt t="57353" x="1893888" y="2822575"/>
          <p14:tracePt t="57363" x="1830388" y="2830513"/>
          <p14:tracePt t="57373" x="1741488" y="2830513"/>
          <p14:tracePt t="57389" x="1652588" y="2840038"/>
          <p14:tracePt t="57406" x="1509713" y="2857500"/>
          <p14:tracePt t="57422" x="1438275" y="2857500"/>
          <p14:tracePt t="57439" x="1322388" y="2857500"/>
          <p14:tracePt t="57456" x="1231900" y="2857500"/>
          <p14:tracePt t="57472" x="1196975" y="2857500"/>
          <p14:tracePt t="57489" x="1143000" y="2857500"/>
          <p14:tracePt t="57506" x="1089025" y="2857500"/>
          <p14:tracePt t="57522" x="1062038" y="2857500"/>
          <p14:tracePt t="57539" x="1027113" y="2857500"/>
          <p14:tracePt t="57556" x="990600" y="2840038"/>
          <p14:tracePt t="57572" x="973138" y="2830513"/>
          <p14:tracePt t="57589" x="955675" y="2803525"/>
          <p14:tracePt t="57606" x="938213" y="2786063"/>
          <p14:tracePt t="57622" x="938213" y="2776538"/>
          <p14:tracePt t="57639" x="928688" y="2759075"/>
          <p14:tracePt t="57656" x="928688" y="2751138"/>
          <p14:tracePt t="57672" x="919163" y="2732088"/>
          <p14:tracePt t="57689" x="919163" y="2724150"/>
          <p14:tracePt t="57707" x="919163" y="2705100"/>
          <p14:tracePt t="57722" x="946150" y="2679700"/>
          <p14:tracePt t="57739" x="1214438" y="2608263"/>
          <p14:tracePt t="57756" x="1589088" y="2554288"/>
          <p14:tracePt t="57773" x="2527300" y="2482850"/>
          <p14:tracePt t="57789" x="3036888" y="2465388"/>
          <p14:tracePt t="57806" x="4098925" y="2465388"/>
          <p14:tracePt t="57823" x="5010150" y="2527300"/>
          <p14:tracePt t="57839" x="5786438" y="2643188"/>
          <p14:tracePt t="57856" x="6143625" y="2724150"/>
          <p14:tracePt t="57873" x="6599238" y="2830513"/>
          <p14:tracePt t="57889" x="6929438" y="2973388"/>
          <p14:tracePt t="57906" x="7018338" y="3009900"/>
          <p14:tracePt t="57923" x="7089775" y="3017838"/>
          <p14:tracePt t="57939" x="7037388" y="3009900"/>
          <p14:tracePt t="58092" x="7045325" y="3009900"/>
          <p14:tracePt t="58102" x="7081838" y="3009900"/>
          <p14:tracePt t="58112" x="7153275" y="3009900"/>
          <p14:tracePt t="58121" x="7259638" y="3009900"/>
          <p14:tracePt t="58132" x="7510463" y="3009900"/>
          <p14:tracePt t="58142" x="7875588" y="2982913"/>
          <p14:tracePt t="58152" x="8340725" y="2965450"/>
          <p14:tracePt t="58162" x="8777288" y="2946400"/>
          <p14:tracePt t="58173" x="9215438" y="2946400"/>
          <p14:tracePt t="58189" x="9599613" y="2946400"/>
          <p14:tracePt t="58206" x="10233025" y="2946400"/>
          <p14:tracePt t="58223" x="10582275" y="2946400"/>
          <p14:tracePt t="58239" x="10715625" y="2973388"/>
          <p14:tracePt t="58256" x="10912475" y="3036888"/>
          <p14:tracePt t="58273" x="11018838" y="3081338"/>
          <p14:tracePt t="58289" x="11037888" y="3098800"/>
          <p14:tracePt t="58306" x="11055350" y="3116263"/>
          <p14:tracePt t="58527" x="11045825" y="3116263"/>
          <p14:tracePt t="58537" x="11037888" y="3108325"/>
          <p14:tracePt t="58547" x="11018838" y="3089275"/>
          <p14:tracePt t="58557" x="10974388" y="3062288"/>
          <p14:tracePt t="58567" x="10912475" y="3027363"/>
          <p14:tracePt t="58577" x="10823575" y="2982913"/>
          <p14:tracePt t="58588" x="10688638" y="2911475"/>
          <p14:tracePt t="58599" x="10555288" y="2840038"/>
          <p14:tracePt t="58607" x="10375900" y="2776538"/>
          <p14:tracePt t="58623" x="10269538" y="2751138"/>
          <p14:tracePt t="58640" x="10144125" y="2714625"/>
          <p14:tracePt t="58656" x="10126663" y="2705100"/>
          <p14:tracePt t="58673" x="10109200" y="2697163"/>
          <p14:tracePt t="58690" x="10099675" y="2697163"/>
          <p14:tracePt t="58729" x="10090150" y="2697163"/>
          <p14:tracePt t="58749" x="10082213" y="2697163"/>
          <p14:tracePt t="58759" x="10072688" y="2697163"/>
          <p14:tracePt t="58769" x="10063163" y="2697163"/>
          <p14:tracePt t="58780" x="10055225" y="2697163"/>
          <p14:tracePt t="58790" x="10037763" y="2697163"/>
          <p14:tracePt t="58806" x="10028238" y="2697163"/>
          <p14:tracePt t="58823" x="10018713" y="2697163"/>
          <p14:tracePt t="58840" x="10018713" y="2724150"/>
          <p14:tracePt t="58856" x="10010775" y="2732088"/>
          <p14:tracePt t="58873" x="10010775" y="2751138"/>
          <p14:tracePt t="58942" x="10010775" y="2759075"/>
          <p14:tracePt t="59114" x="10001250" y="2759075"/>
          <p14:tracePt t="59123" x="9983788" y="2759075"/>
          <p14:tracePt t="59134" x="9966325" y="2759075"/>
          <p14:tracePt t="59144" x="9956800" y="2759075"/>
          <p14:tracePt t="59154" x="9947275" y="2768600"/>
          <p14:tracePt t="59176" x="9939338" y="2768600"/>
          <p14:tracePt t="59182" x="9929813" y="2768600"/>
          <p14:tracePt t="59195" x="9920288" y="2768600"/>
          <p14:tracePt t="59205" x="9902825" y="2768600"/>
          <p14:tracePt t="59215" x="9894888" y="2768600"/>
          <p14:tracePt t="59225" x="9875838" y="2768600"/>
          <p14:tracePt t="59240" x="9858375" y="2768600"/>
          <p14:tracePt t="59257" x="9813925" y="2768600"/>
          <p14:tracePt t="59273" x="9777413" y="2768600"/>
          <p14:tracePt t="59290" x="9653588" y="2768600"/>
          <p14:tracePt t="59307" x="9518650" y="2732088"/>
          <p14:tracePt t="59323" x="9466263" y="2714625"/>
          <p14:tracePt t="59340" x="9367838" y="2679700"/>
          <p14:tracePt t="59357" x="9259888" y="2608263"/>
          <p14:tracePt t="59373" x="9232900" y="2581275"/>
          <p14:tracePt t="59390" x="9224963" y="2571750"/>
          <p14:tracePt t="59417" x="9232900" y="2571750"/>
          <p14:tracePt t="59428" x="9251950" y="2581275"/>
          <p14:tracePt t="59440" x="9259888" y="2581275"/>
          <p14:tracePt t="59457" x="9259888" y="2589213"/>
          <p14:tracePt t="60348" x="9251950" y="2589213"/>
          <p14:tracePt t="60358" x="9205913" y="2589213"/>
          <p14:tracePt t="60368" x="9109075" y="2581275"/>
          <p14:tracePt t="60378" x="8991600" y="2544763"/>
          <p14:tracePt t="60389" x="8840788" y="2482850"/>
          <p14:tracePt t="60399" x="8609013" y="2366963"/>
          <p14:tracePt t="60409" x="8331200" y="2224088"/>
          <p14:tracePt t="60424" x="8143875" y="2133600"/>
          <p14:tracePt t="60440" x="7929563" y="2000250"/>
          <p14:tracePt t="60457" x="7867650" y="1955800"/>
          <p14:tracePt t="60474" x="7831138" y="1919288"/>
          <p14:tracePt t="60490" x="7813675" y="1866900"/>
          <p14:tracePt t="60693" x="7813675" y="1874838"/>
          <p14:tracePt t="60702" x="7831138" y="1884363"/>
          <p14:tracePt t="60712" x="7840663" y="1901825"/>
          <p14:tracePt t="60723" x="7867650" y="1938338"/>
          <p14:tracePt t="60733" x="7885113" y="1973263"/>
          <p14:tracePt t="60743" x="7894638" y="2017713"/>
          <p14:tracePt t="60753" x="7912100" y="2054225"/>
          <p14:tracePt t="60763" x="7929563" y="2125663"/>
          <p14:tracePt t="60774" x="7939088" y="2179638"/>
          <p14:tracePt t="60791" x="7983538" y="2276475"/>
          <p14:tracePt t="60807" x="8037513" y="2438400"/>
          <p14:tracePt t="60824" x="8072438" y="2544763"/>
          <p14:tracePt t="60841" x="8099425" y="2616200"/>
          <p14:tracePt t="60857" x="8143875" y="2724150"/>
          <p14:tracePt t="60874" x="8153400" y="2822575"/>
          <p14:tracePt t="60891" x="8153400" y="2857500"/>
          <p14:tracePt t="60907" x="8153400" y="2894013"/>
          <p14:tracePt t="60924" x="8153400" y="2919413"/>
          <p14:tracePt t="60941" x="8153400" y="2938463"/>
          <p14:tracePt t="61056" x="8143875" y="2938463"/>
          <p14:tracePt t="61077" x="8134350" y="2938463"/>
          <p14:tracePt t="61087" x="8126413" y="2938463"/>
          <p14:tracePt t="61107" x="8116888" y="2938463"/>
          <p14:tracePt t="61128" x="8099425" y="2938463"/>
          <p14:tracePt t="61138" x="8081963" y="2938463"/>
          <p14:tracePt t="61148" x="8072438" y="2938463"/>
          <p14:tracePt t="61157" x="8054975" y="2938463"/>
          <p14:tracePt t="61168" x="8027988" y="2938463"/>
          <p14:tracePt t="61178" x="8010525" y="2938463"/>
          <p14:tracePt t="61188" x="7983538" y="2938463"/>
          <p14:tracePt t="61198" x="7947025" y="2938463"/>
          <p14:tracePt t="61208" x="7920038" y="2938463"/>
          <p14:tracePt t="61224" x="7902575" y="2938463"/>
          <p14:tracePt t="61241" x="7867650" y="2938463"/>
          <p14:tracePt t="61258" x="7867650" y="2928938"/>
          <p14:tracePt t="61502" x="7848600" y="2928938"/>
          <p14:tracePt t="61512" x="7777163" y="2928938"/>
          <p14:tracePt t="61522" x="7643813" y="2911475"/>
          <p14:tracePt t="61532" x="7527925" y="2901950"/>
          <p14:tracePt t="61542" x="7385050" y="2867025"/>
          <p14:tracePt t="61552" x="7215188" y="2822575"/>
          <p14:tracePt t="61563" x="7010400" y="2776538"/>
          <p14:tracePt t="61573" x="6831013" y="2732088"/>
          <p14:tracePt t="61583" x="6688138" y="2687638"/>
          <p14:tracePt t="61593" x="6562725" y="2660650"/>
          <p14:tracePt t="61607" x="6438900" y="2616200"/>
          <p14:tracePt t="61624" x="6276975" y="2536825"/>
          <p14:tracePt t="61641" x="6224588" y="2509838"/>
          <p14:tracePt t="61658" x="6161088" y="2465388"/>
          <p14:tracePt t="61674" x="6143625" y="2428875"/>
          <p14:tracePt t="61691" x="6134100" y="2419350"/>
          <p14:tracePt t="61745" x="6143625" y="2419350"/>
          <p14:tracePt t="61775" x="6153150" y="2419350"/>
          <p14:tracePt t="61796" x="6161088" y="2419350"/>
          <p14:tracePt t="61837" x="6170613" y="2419350"/>
          <p14:tracePt t="61866" x="6180138" y="2419350"/>
          <p14:tracePt t="61907" x="6188075" y="2419350"/>
          <p14:tracePt t="61938" x="6188075" y="2411413"/>
          <p14:tracePt t="61948" x="6188075" y="2401888"/>
          <p14:tracePt t="61958" x="6197600" y="2401888"/>
          <p14:tracePt t="61978" x="6197600" y="2393950"/>
          <p14:tracePt t="61997" x="6205538" y="2384425"/>
          <p14:tracePt t="62008" x="6215063" y="2374900"/>
          <p14:tracePt t="62018" x="6232525" y="2374900"/>
          <p14:tracePt t="62028" x="6259513" y="2374900"/>
          <p14:tracePt t="62039" x="6286500" y="2374900"/>
          <p14:tracePt t="62049" x="6313488" y="2374900"/>
          <p14:tracePt t="62059" x="6357938" y="2357438"/>
          <p14:tracePt t="62073" x="6411913" y="2347913"/>
          <p14:tracePt t="62090" x="6465888" y="2347913"/>
          <p14:tracePt t="62099" x="6589713" y="2339975"/>
          <p14:tracePt t="62110" x="6680200" y="2330450"/>
          <p14:tracePt t="62124" x="6777038" y="2322513"/>
          <p14:tracePt t="62141" x="7081838" y="2295525"/>
          <p14:tracePt t="62158" x="7304088" y="2268538"/>
          <p14:tracePt t="62174" x="7885113" y="2197100"/>
          <p14:tracePt t="62191" x="8439150" y="2081213"/>
          <p14:tracePt t="62208" x="8643938" y="2054225"/>
          <p14:tracePt t="62224" x="8947150" y="2000250"/>
          <p14:tracePt t="62241" x="9109075" y="1946275"/>
          <p14:tracePt t="62258" x="9134475" y="1938338"/>
          <p14:tracePt t="62274" x="9161463" y="1911350"/>
          <p14:tracePt t="62301" x="9082088" y="1911350"/>
          <p14:tracePt t="62505" x="9090025" y="1911350"/>
          <p14:tracePt t="62514" x="9126538" y="1911350"/>
          <p14:tracePt t="62524" x="9251950" y="1938338"/>
          <p14:tracePt t="62535" x="9412288" y="1946275"/>
          <p14:tracePt t="62545" x="9777413" y="2027238"/>
          <p14:tracePt t="62554" x="10161588" y="2125663"/>
          <p14:tracePt t="62564" x="10491788" y="2205038"/>
          <p14:tracePt t="62575" x="10858500" y="2339975"/>
          <p14:tracePt t="62585" x="11161713" y="2473325"/>
          <p14:tracePt t="62595" x="11368088" y="2562225"/>
          <p14:tracePt t="62608" x="11510963" y="2633663"/>
          <p14:tracePt t="62624" x="11617325" y="2670175"/>
          <p14:tracePt t="62641" x="11680825" y="2714625"/>
          <p14:tracePt t="62658" x="11777663" y="2759075"/>
          <p14:tracePt t="62674" x="11796713" y="2776538"/>
          <p14:tracePt t="62691" x="11804650" y="2803525"/>
          <p14:tracePt t="62726" x="11804650" y="2813050"/>
          <p14:tracePt t="62775" x="11796713" y="2813050"/>
          <p14:tracePt t="62788" x="11787188" y="2813050"/>
          <p14:tracePt t="62797" x="11777663" y="2813050"/>
          <p14:tracePt t="62828" x="11769725" y="2813050"/>
          <p14:tracePt t="63162" x="11769725" y="2822575"/>
          <p14:tracePt t="63233" x="11769725" y="2830513"/>
          <p14:tracePt t="63242" x="11760200" y="2840038"/>
          <p14:tracePt t="63253" x="11742738" y="2857500"/>
          <p14:tracePt t="63263" x="11725275" y="2874963"/>
          <p14:tracePt t="63273" x="11688763" y="2901950"/>
          <p14:tracePt t="63283" x="11671300" y="2928938"/>
          <p14:tracePt t="63294" x="11626850" y="2973388"/>
          <p14:tracePt t="63304" x="11555413" y="3027363"/>
          <p14:tracePt t="63314" x="11474450" y="3116263"/>
          <p14:tracePt t="63325" x="11323638" y="3251200"/>
          <p14:tracePt t="63341" x="11090275" y="3446463"/>
          <p14:tracePt t="63358" x="10841038" y="3652838"/>
          <p14:tracePt t="63375" x="9966325" y="4313238"/>
          <p14:tracePt t="63391" x="9466263" y="4616450"/>
          <p14:tracePt t="63408" x="8715375" y="4956175"/>
          <p14:tracePt t="63425" x="8259763" y="5000625"/>
          <p14:tracePt t="63441" x="8037513" y="4938713"/>
          <p14:tracePt t="63458" x="7759700" y="4786313"/>
          <p14:tracePt t="63475" x="7653338" y="4643438"/>
          <p14:tracePt t="63491" x="7626350" y="4581525"/>
          <p14:tracePt t="63508" x="7608888" y="4537075"/>
          <p14:tracePt t="63525" x="7599363" y="4527550"/>
          <p14:tracePt t="63541" x="7599363" y="4473575"/>
          <p14:tracePt t="63558" x="7634288" y="4375150"/>
          <p14:tracePt t="63575" x="7661275" y="4330700"/>
          <p14:tracePt t="63591" x="7724775" y="4214813"/>
          <p14:tracePt t="63608" x="7777163" y="4081463"/>
          <p14:tracePt t="63625" x="7823200" y="4010025"/>
          <p14:tracePt t="63642" x="8081963" y="3848100"/>
          <p14:tracePt t="63658" x="8456613" y="3670300"/>
          <p14:tracePt t="63675" x="8680450" y="3562350"/>
          <p14:tracePt t="63692" x="9018588" y="3375025"/>
          <p14:tracePt t="63708" x="9286875" y="3340100"/>
          <p14:tracePt t="63725" x="9385300" y="3340100"/>
          <p14:tracePt t="63742" x="9510713" y="3340100"/>
          <p14:tracePt t="63759" x="9626600" y="3394075"/>
          <p14:tracePt t="63775" x="9680575" y="3429000"/>
          <p14:tracePt t="63792" x="9742488" y="3482975"/>
          <p14:tracePt t="63808" x="9769475" y="3517900"/>
          <p14:tracePt t="63825" x="9786938" y="3554413"/>
          <p14:tracePt t="63842" x="9796463" y="3571875"/>
          <p14:tracePt t="63860" x="9796463" y="3581400"/>
          <p14:tracePt t="63875" x="9796463" y="3589338"/>
          <p14:tracePt t="63892" x="9796463" y="3598863"/>
          <p14:tracePt t="63911" x="9786938" y="3598863"/>
          <p14:tracePt t="63929" x="9777413" y="3598863"/>
          <p14:tracePt t="63942" x="9769475" y="3608388"/>
          <p14:tracePt t="63958" x="9759950" y="3608388"/>
          <p14:tracePt t="63975" x="9715500" y="3616325"/>
          <p14:tracePt t="63992" x="9617075" y="3687763"/>
          <p14:tracePt t="64008" x="9555163" y="3705225"/>
          <p14:tracePt t="64032" x="9545638" y="3714750"/>
          <p14:tracePt t="64042" x="9537700" y="3714750"/>
          <p14:tracePt t="64164" x="9537700" y="3724275"/>
          <p14:tracePt t="64174" x="9545638" y="3724275"/>
          <p14:tracePt t="64184" x="9545638" y="3732213"/>
          <p14:tracePt t="64194" x="9545638" y="3741738"/>
          <p14:tracePt t="64204" x="9555163" y="3741738"/>
          <p14:tracePt t="64255" x="9555163" y="3751263"/>
          <p14:tracePt t="64316" x="9563100" y="3751263"/>
          <p14:tracePt t="64802" x="9572625" y="3751263"/>
          <p14:tracePt t="64843" x="9582150" y="3751263"/>
          <p14:tracePt t="64903" x="9590088" y="3751263"/>
          <p14:tracePt t="64923" x="9599613" y="3751263"/>
          <p14:tracePt t="64933" x="9609138" y="3751263"/>
          <p14:tracePt t="64943" x="9626600" y="3751263"/>
          <p14:tracePt t="64952" x="9644063" y="3751263"/>
          <p14:tracePt t="64970" x="9661525" y="3751263"/>
          <p14:tracePt t="64983" x="9688513" y="3751263"/>
          <p14:tracePt t="64993" x="9715500" y="3751263"/>
          <p14:tracePt t="65003" x="9742488" y="3751263"/>
          <p14:tracePt t="65013" x="9769475" y="3751263"/>
          <p14:tracePt t="65024" x="9796463" y="3751263"/>
          <p14:tracePt t="65034" x="9804400" y="3732213"/>
          <p14:tracePt t="65044" x="9831388" y="3724275"/>
          <p14:tracePt t="65059" x="9858375" y="3714750"/>
          <p14:tracePt t="65075" x="9867900" y="3697288"/>
          <p14:tracePt t="65093" x="9858375" y="3679825"/>
          <p14:tracePt t="65298" x="9875838" y="3679825"/>
          <p14:tracePt t="65307" x="9920288" y="3679825"/>
          <p14:tracePt t="65318" x="9983788" y="3625850"/>
          <p14:tracePt t="65328" x="10134600" y="3589338"/>
          <p14:tracePt t="65337" x="10340975" y="3527425"/>
          <p14:tracePt t="65347" x="10555288" y="3455988"/>
          <p14:tracePt t="65357" x="10823575" y="3394075"/>
          <p14:tracePt t="65368" x="11001375" y="3375025"/>
          <p14:tracePt t="65378" x="11188700" y="3340100"/>
          <p14:tracePt t="65392" x="11314113" y="3303588"/>
          <p14:tracePt t="65409" x="11528425" y="3295650"/>
          <p14:tracePt t="65425" x="11572875" y="3295650"/>
          <p14:tracePt t="65442" x="11634788" y="3295650"/>
          <p14:tracePt t="65459" x="11661775" y="3295650"/>
          <p14:tracePt t="65476" x="11671300" y="3295650"/>
          <p14:tracePt t="65492" x="11680825" y="3295650"/>
          <p14:tracePt t="65510" x="11680825" y="3303588"/>
          <p14:tracePt t="65570" x="11680825" y="3313113"/>
          <p14:tracePt t="65601" x="11661775" y="3313113"/>
          <p14:tracePt t="65611" x="11634788" y="3313113"/>
          <p14:tracePt t="65621" x="11590338" y="3313113"/>
          <p14:tracePt t="65631" x="11501438" y="3313113"/>
          <p14:tracePt t="65642" x="11341100" y="3313113"/>
          <p14:tracePt t="65652" x="11063288" y="3295650"/>
          <p14:tracePt t="65661" x="10733088" y="3241675"/>
          <p14:tracePt t="65668" x="10420350" y="3187700"/>
          <p14:tracePt t="65676" x="10323513" y="3160713"/>
          <p14:tracePt t="65692" x="10198100" y="3108325"/>
          <p14:tracePt t="65709" x="9983788" y="2965450"/>
          <p14:tracePt t="65726" x="9804400" y="2803525"/>
          <p14:tracePt t="65742" x="9732963" y="2714625"/>
          <p14:tracePt t="65759" x="9705975" y="2679700"/>
          <p14:tracePt t="65776" x="9680575" y="2608263"/>
          <p14:tracePt t="65792" x="9680575" y="2509838"/>
          <p14:tracePt t="66016" x="9680575" y="2517775"/>
          <p14:tracePt t="66026" x="9680575" y="2536825"/>
          <p14:tracePt t="66035" x="9634538" y="2562225"/>
          <p14:tracePt t="66046" x="9545638" y="2598738"/>
          <p14:tracePt t="66056" x="9385300" y="2660650"/>
          <p14:tracePt t="66066" x="9082088" y="2705100"/>
          <p14:tracePt t="66076" x="8742363" y="2724150"/>
          <p14:tracePt t="66087" x="8348663" y="2724150"/>
          <p14:tracePt t="66097" x="7956550" y="2660650"/>
          <p14:tracePt t="66109" x="7491413" y="2536825"/>
          <p14:tracePt t="66128" x="7045325" y="2339975"/>
          <p14:tracePt t="66142" x="6653213" y="2152650"/>
          <p14:tracePt t="66159" x="6010275" y="1795463"/>
          <p14:tracePt t="66176" x="5911850" y="1679575"/>
          <p14:tracePt t="66431" x="5894388" y="1697038"/>
          <p14:tracePt t="66441" x="5867400" y="1714500"/>
          <p14:tracePt t="66451" x="5813425" y="1751013"/>
          <p14:tracePt t="66461" x="5751513" y="1812925"/>
          <p14:tracePt t="66471" x="5661025" y="1866900"/>
          <p14:tracePt t="66481" x="5518150" y="1982788"/>
          <p14:tracePt t="66493" x="5286375" y="2205038"/>
          <p14:tracePt t="66509" x="5045075" y="2482850"/>
          <p14:tracePt t="66526" x="4705350" y="2901950"/>
          <p14:tracePt t="66543" x="4465638" y="3251200"/>
          <p14:tracePt t="66559" x="4375150" y="3375025"/>
          <p14:tracePt t="66576" x="4276725" y="3544888"/>
          <p14:tracePt t="66593" x="4214813" y="3652838"/>
          <p14:tracePt t="66609" x="4170363" y="3714750"/>
          <p14:tracePt t="66626" x="4062413" y="3759200"/>
          <p14:tracePt t="66643" x="3946525" y="3759200"/>
          <p14:tracePt t="66659" x="3884613" y="3741738"/>
          <p14:tracePt t="66676" x="3830638" y="3705225"/>
          <p14:tracePt t="66693" x="3822700" y="3697288"/>
          <p14:tracePt t="66709" x="3822700" y="3687763"/>
          <p14:tracePt t="66967" x="3822700" y="3679825"/>
          <p14:tracePt t="66977" x="3840163" y="3679825"/>
          <p14:tracePt t="66987" x="3875088" y="3652838"/>
          <p14:tracePt t="66997" x="3919538" y="3625850"/>
          <p14:tracePt t="67008" x="3983038" y="3589338"/>
          <p14:tracePt t="67018" x="4062413" y="3554413"/>
          <p14:tracePt t="67028" x="4152900" y="3517900"/>
          <p14:tracePt t="67037" x="4268788" y="3500438"/>
          <p14:tracePt t="67047" x="4357688" y="3482975"/>
          <p14:tracePt t="67060" x="4438650" y="3465513"/>
          <p14:tracePt t="67076" x="4500563" y="3455988"/>
          <p14:tracePt t="67093" x="4589463" y="3429000"/>
          <p14:tracePt t="67110" x="4608513" y="3419475"/>
          <p14:tracePt t="67126" x="4616450" y="3411538"/>
          <p14:tracePt t="67143" x="4625975" y="3411538"/>
          <p14:tracePt t="67474" x="4616450" y="3411538"/>
          <p14:tracePt t="67625" x="4608513" y="3411538"/>
          <p14:tracePt t="67650" x="4598988" y="3411538"/>
          <p14:tracePt t="67665" x="4581525" y="3411538"/>
          <p14:tracePt t="67675" x="4545013" y="3394075"/>
          <p14:tracePt t="67685" x="4491038" y="3357563"/>
          <p14:tracePt t="67695" x="4446588" y="3322638"/>
          <p14:tracePt t="67706" x="4411663" y="3295650"/>
          <p14:tracePt t="67716" x="4375150" y="3268663"/>
          <p14:tracePt t="67726" x="4340225" y="3232150"/>
          <p14:tracePt t="67736" x="4313238" y="3205163"/>
          <p14:tracePt t="67746" x="4268788" y="3179763"/>
          <p14:tracePt t="67760" x="4251325" y="3152775"/>
          <p14:tracePt t="67777" x="4170363" y="3098800"/>
          <p14:tracePt t="67793" x="4133850" y="3071813"/>
          <p14:tracePt t="67810" x="4062413" y="3036888"/>
          <p14:tracePt t="67827" x="4010025" y="3000375"/>
          <p14:tracePt t="67843" x="4000500" y="2982913"/>
          <p14:tracePt t="67868" x="4000500" y="2973388"/>
          <p14:tracePt t="68019" x="4000500" y="2982913"/>
          <p14:tracePt t="68060" x="4010025" y="2982913"/>
          <p14:tracePt t="68151" x="4017963" y="2982913"/>
          <p14:tracePt t="68218" x="4027488" y="2982913"/>
          <p14:tracePt t="68253" x="4044950" y="2990850"/>
          <p14:tracePt t="68273" x="4054475" y="2990850"/>
          <p14:tracePt t="68283" x="4071938" y="2990850"/>
          <p14:tracePt t="68293" x="4081463" y="3000375"/>
          <p14:tracePt t="68303" x="4089400" y="3000375"/>
          <p14:tracePt t="68313" x="4098925" y="3000375"/>
          <p14:tracePt t="68336" x="4108450" y="3000375"/>
          <p14:tracePt t="68343" x="4116388" y="3000375"/>
          <p14:tracePt t="68364" x="4125913" y="3000375"/>
          <p14:tracePt t="68454" x="4125913" y="3009900"/>
          <p14:tracePt t="68462" x="4133850" y="3009900"/>
          <p14:tracePt t="68526" x="4133850" y="3017838"/>
          <p14:tracePt t="68708" x="4133850" y="3027363"/>
          <p14:tracePt t="68859" x="4125913" y="3027363"/>
          <p14:tracePt t="68880" x="4116388" y="3027363"/>
          <p14:tracePt t="68890" x="4108450" y="3027363"/>
          <p14:tracePt t="68910" x="4098925" y="3027363"/>
          <p14:tracePt t="68920" x="4081463" y="3027363"/>
          <p14:tracePt t="68931" x="4062413" y="3027363"/>
          <p14:tracePt t="68941" x="4037013" y="3027363"/>
          <p14:tracePt t="68951" x="4010025" y="3017838"/>
          <p14:tracePt t="68960" x="3983038" y="3017838"/>
          <p14:tracePt t="68971" x="3965575" y="3017838"/>
          <p14:tracePt t="68981" x="3956050" y="3009900"/>
          <p14:tracePt t="68994" x="3938588" y="3009900"/>
          <p14:tracePt t="69011" x="3929063" y="3000375"/>
          <p14:tracePt t="69027" x="3919538" y="3000375"/>
          <p14:tracePt t="69093" x="3919538" y="2990850"/>
          <p14:tracePt t="69498" x="3919538" y="3000375"/>
          <p14:tracePt t="69517" x="3911600" y="3000375"/>
          <p14:tracePt t="69527" x="3894138" y="3009900"/>
          <p14:tracePt t="69537" x="3875088" y="3009900"/>
          <p14:tracePt t="69547" x="3857625" y="3017838"/>
          <p14:tracePt t="69558" x="3830638" y="3017838"/>
          <p14:tracePt t="69568" x="3776663" y="3017838"/>
          <p14:tracePt t="69578" x="3741738" y="3017838"/>
          <p14:tracePt t="69594" x="3679825" y="3027363"/>
          <p14:tracePt t="69611" x="3633788" y="3036888"/>
          <p14:tracePt t="69627" x="3581400" y="3044825"/>
          <p14:tracePt t="69644" x="3419475" y="3089275"/>
          <p14:tracePt t="69661" x="3276600" y="3108325"/>
          <p14:tracePt t="69677" x="3224213" y="3116263"/>
          <p14:tracePt t="69694" x="3133725" y="3143250"/>
          <p14:tracePt t="69711" x="3036888" y="3160713"/>
          <p14:tracePt t="69727" x="3000375" y="3160713"/>
          <p14:tracePt t="69744" x="2955925" y="3160713"/>
          <p14:tracePt t="69761" x="2919413" y="3160713"/>
          <p14:tracePt t="69781" x="2911475" y="3160713"/>
          <p14:tracePt t="70115" x="2901950" y="3170238"/>
          <p14:tracePt t="70125" x="2884488" y="3187700"/>
          <p14:tracePt t="70135" x="2867025" y="3197225"/>
          <p14:tracePt t="70145" x="2822575" y="3214688"/>
          <p14:tracePt t="70154" x="2768600" y="3232150"/>
          <p14:tracePt t="70165" x="2697163" y="3251200"/>
          <p14:tracePt t="70177" x="2625725" y="3259138"/>
          <p14:tracePt t="70194" x="2544763" y="3268663"/>
          <p14:tracePt t="70211" x="2401888" y="3268663"/>
          <p14:tracePt t="70228" x="2339975" y="3268663"/>
          <p14:tracePt t="70297" x="2357438" y="3268663"/>
          <p14:tracePt t="70317" x="2366963" y="3268663"/>
          <p14:tracePt t="70327" x="2384425" y="3259138"/>
          <p14:tracePt t="70337" x="2401888" y="3251200"/>
          <p14:tracePt t="70347" x="2428875" y="3232150"/>
          <p14:tracePt t="70357" x="2473325" y="3232150"/>
          <p14:tracePt t="70364" x="2500313" y="3214688"/>
          <p14:tracePt t="70377" x="2509838" y="3214688"/>
          <p14:tracePt t="70387" x="2554288" y="3197225"/>
          <p14:tracePt t="70398" x="2598738" y="3197225"/>
          <p14:tracePt t="70411" x="2616200" y="3197225"/>
          <p14:tracePt t="70428" x="2670175" y="3197225"/>
          <p14:tracePt t="70444" x="2679700" y="3197225"/>
          <p14:tracePt t="70461" x="2687638" y="3197225"/>
          <p14:tracePt t="70477" x="2687638" y="3205163"/>
          <p14:tracePt t="70498" x="2679700" y="3224213"/>
          <p14:tracePt t="70511" x="2660650" y="3232150"/>
          <p14:tracePt t="70528" x="2643188" y="3251200"/>
          <p14:tracePt t="70544" x="2589213" y="3268663"/>
          <p14:tracePt t="70561" x="2393950" y="3402013"/>
          <p14:tracePt t="70578" x="2251075" y="3455988"/>
          <p14:tracePt t="70594" x="2044700" y="3536950"/>
          <p14:tracePt t="70611" x="1919288" y="3544888"/>
          <p14:tracePt t="70628" x="1847850" y="3544888"/>
          <p14:tracePt t="70644" x="1731963" y="3482975"/>
          <p14:tracePt t="70661" x="1670050" y="3411538"/>
          <p14:tracePt t="70678" x="1660525" y="3384550"/>
          <p14:tracePt t="70694" x="1643063" y="3330575"/>
          <p14:tracePt t="70711" x="1643063" y="3322638"/>
          <p14:tracePt t="70728" x="1643063" y="3313113"/>
          <p14:tracePt t="70792" x="1643063" y="3303588"/>
          <p14:tracePt t="70802" x="1652588" y="3303588"/>
          <p14:tracePt t="70823" x="1652588" y="3295650"/>
          <p14:tracePt t="70833" x="1660525" y="3295650"/>
          <p14:tracePt t="70924" x="1670050" y="3295650"/>
          <p14:tracePt t="71147" x="1660525" y="3295650"/>
          <p14:tracePt t="71299" x="1652588" y="3295650"/>
          <p14:tracePt t="71481" x="1652588" y="3286125"/>
          <p14:tracePt t="71653" x="1652588" y="3276600"/>
          <p14:tracePt t="72280" x="1643063" y="3276600"/>
          <p14:tracePt t="72321" x="1633538" y="3276600"/>
          <p14:tracePt t="72331" x="1625600" y="3276600"/>
          <p14:tracePt t="72341" x="1616075" y="3276600"/>
          <p14:tracePt t="72351" x="1608138" y="3268663"/>
          <p14:tracePt t="72362" x="1589088" y="3259138"/>
          <p14:tracePt t="72378" x="1581150" y="3251200"/>
          <p14:tracePt t="72395" x="1536700" y="3241675"/>
          <p14:tracePt t="72412" x="1509713" y="3224213"/>
          <p14:tracePt t="72428" x="1490663" y="3214688"/>
          <p14:tracePt t="72445" x="1465263" y="3197225"/>
          <p14:tracePt t="72462" x="1465263" y="3187700"/>
          <p14:tracePt t="72686" x="1446213" y="3187700"/>
          <p14:tracePt t="72695" x="1428750" y="3187700"/>
          <p14:tracePt t="72705" x="1419225" y="3187700"/>
          <p14:tracePt t="72726" x="1401763" y="3187700"/>
          <p14:tracePt t="72735" x="1384300" y="3187700"/>
          <p14:tracePt t="72745" x="1366838" y="3187700"/>
          <p14:tracePt t="72755" x="1330325" y="3187700"/>
          <p14:tracePt t="72766" x="1295400" y="3187700"/>
          <p14:tracePt t="72776" x="1241425" y="3179763"/>
          <p14:tracePt t="72786" x="1204913" y="3170238"/>
          <p14:tracePt t="72796" x="1169988" y="3160713"/>
          <p14:tracePt t="72812" x="1125538" y="3143250"/>
          <p14:tracePt t="72829" x="955675" y="3071813"/>
          <p14:tracePt t="72845" x="938213" y="3081338"/>
          <p14:tracePt t="72862" x="911225" y="3081338"/>
          <p14:tracePt t="72879" x="893763" y="3081338"/>
          <p14:tracePt t="72895" x="884238" y="3081338"/>
          <p14:tracePt t="72999" x="893763" y="3081338"/>
          <p14:tracePt t="73009" x="946150" y="3081338"/>
          <p14:tracePt t="73019" x="1036638" y="3089275"/>
          <p14:tracePt t="73029" x="1152525" y="3116263"/>
          <p14:tracePt t="73039" x="1393825" y="3152775"/>
          <p14:tracePt t="73049" x="1704975" y="3214688"/>
          <p14:tracePt t="73060" x="2062163" y="3313113"/>
          <p14:tracePt t="73069" x="2446338" y="3411538"/>
          <p14:tracePt t="73093" x="2867025" y="3554413"/>
          <p14:tracePt t="73100" x="3205163" y="3687763"/>
          <p14:tracePt t="73112" x="3679825" y="3902075"/>
          <p14:tracePt t="73129" x="4108450" y="4133850"/>
          <p14:tracePt t="73451" x="4098925" y="4133850"/>
          <p14:tracePt t="73464" x="4089400" y="4133850"/>
          <p14:tracePt t="73474" x="4044950" y="4133850"/>
          <p14:tracePt t="73484" x="3938588" y="4133850"/>
          <p14:tracePt t="73494" x="3803650" y="4125913"/>
          <p14:tracePt t="73504" x="3527425" y="4081463"/>
          <p14:tracePt t="73515" x="3241675" y="4017963"/>
          <p14:tracePt t="73525" x="2901950" y="3938588"/>
          <p14:tracePt t="73535" x="2589213" y="3867150"/>
          <p14:tracePt t="73545" x="2339975" y="3776663"/>
          <p14:tracePt t="73562" x="2125663" y="3724275"/>
          <p14:tracePt t="73579" x="1839913" y="3598863"/>
          <p14:tracePt t="73596" x="1741488" y="3527425"/>
          <p14:tracePt t="73612" x="1731963" y="3509963"/>
          <p14:tracePt t="73890" x="1724025" y="3509963"/>
          <p14:tracePt t="73909" x="1714500" y="3509963"/>
          <p14:tracePt t="73930" x="1704975" y="3509963"/>
          <p14:tracePt t="73939" x="1697038" y="3509963"/>
          <p14:tracePt t="73950" x="1687513" y="3517900"/>
          <p14:tracePt t="73960" x="1660525" y="3517900"/>
          <p14:tracePt t="73970" x="1625600" y="3527425"/>
          <p14:tracePt t="73980" x="1598613" y="3536950"/>
          <p14:tracePt t="73990" x="1581150" y="3544888"/>
          <p14:tracePt t="74001" x="1571625" y="3544888"/>
          <p14:tracePt t="74012" x="1554163" y="3544888"/>
          <p14:tracePt t="74031" x="1544638" y="3544888"/>
          <p14:tracePt t="74251" x="1536700" y="3544888"/>
          <p14:tracePt t="74264" x="1536700" y="3554413"/>
          <p14:tracePt t="74274" x="1517650" y="3562350"/>
          <p14:tracePt t="74284" x="1482725" y="3571875"/>
          <p14:tracePt t="74294" x="1438275" y="3571875"/>
          <p14:tracePt t="74305" x="1411288" y="3581400"/>
          <p14:tracePt t="74313" x="1393825" y="3589338"/>
          <p14:tracePt t="74324" x="1384300" y="3589338"/>
          <p14:tracePt t="74334" x="1374775" y="3589338"/>
          <p14:tracePt t="74346" x="1357313" y="3589338"/>
          <p14:tracePt t="74370" x="1347788" y="3589338"/>
          <p14:tracePt t="74379" x="1339850" y="3589338"/>
          <p14:tracePt t="74396" x="1330325" y="3589338"/>
          <p14:tracePt t="74415" x="1322388" y="3589338"/>
          <p14:tracePt t="74446" x="1312863" y="3589338"/>
          <p14:tracePt t="74455" x="1303338" y="3589338"/>
          <p14:tracePt t="74489" x="1295400" y="3589338"/>
          <p14:tracePt t="75226" x="1285875" y="3589338"/>
          <p14:tracePt t="75255" x="1285875" y="3581400"/>
          <p14:tracePt t="75276" x="1276350" y="3571875"/>
          <p14:tracePt t="75307" x="1268413" y="3571875"/>
          <p14:tracePt t="75343" x="1268413" y="3562350"/>
          <p14:tracePt t="75377" x="1276350" y="3562350"/>
          <p14:tracePt t="75387" x="1285875" y="3562350"/>
          <p14:tracePt t="75405" x="1295400" y="3562350"/>
          <p14:tracePt t="75412" x="1312863" y="3562350"/>
          <p14:tracePt t="75428" x="1339850" y="3554413"/>
          <p14:tracePt t="75437" x="1473200" y="3554413"/>
          <p14:tracePt t="75448" x="1625600" y="3527425"/>
          <p14:tracePt t="75458" x="1795463" y="3490913"/>
          <p14:tracePt t="75468" x="2000250" y="3465513"/>
          <p14:tracePt t="75478" x="2197100" y="3455988"/>
          <p14:tracePt t="75489" x="2374900" y="3438525"/>
          <p14:tracePt t="75498" x="2509838" y="3429000"/>
          <p14:tracePt t="75513" x="2633663" y="3429000"/>
          <p14:tracePt t="75530" x="2759075" y="3429000"/>
          <p14:tracePt t="75546" x="2840038" y="3429000"/>
          <p14:tracePt t="75563" x="2982913" y="3429000"/>
          <p14:tracePt t="75580" x="3054350" y="3446463"/>
          <p14:tracePt t="75813" x="3071813" y="3446463"/>
          <p14:tracePt t="75823" x="3098800" y="3446463"/>
          <p14:tracePt t="75833" x="3152775" y="3438525"/>
          <p14:tracePt t="75842" x="3251200" y="3419475"/>
          <p14:tracePt t="75852" x="3348038" y="3375025"/>
          <p14:tracePt t="75862" x="3465513" y="3340100"/>
          <p14:tracePt t="75873" x="3581400" y="3268663"/>
          <p14:tracePt t="75883" x="3697288" y="3259138"/>
          <p14:tracePt t="75896" x="3813175" y="3259138"/>
          <p14:tracePt t="75913" x="3983038" y="3348038"/>
          <p14:tracePt t="75930" x="4044950" y="3438525"/>
          <p14:tracePt t="75946" x="4089400" y="3670300"/>
          <p14:tracePt t="75963" x="4010025" y="3956050"/>
          <p14:tracePt t="75980" x="3894138" y="4133850"/>
          <p14:tracePt t="75996" x="3429000" y="4402138"/>
          <p14:tracePt t="76013" x="3179763" y="4527550"/>
          <p14:tracePt t="76030" x="2625725" y="4581525"/>
          <p14:tracePt t="76046" x="2286000" y="4554538"/>
          <p14:tracePt t="76063" x="2125663" y="4483100"/>
          <p14:tracePt t="76080" x="1982788" y="4357688"/>
          <p14:tracePt t="76096" x="1955800" y="4133850"/>
          <p14:tracePt t="76113" x="1955800" y="4000500"/>
          <p14:tracePt t="76130" x="1973263" y="3848100"/>
          <p14:tracePt t="76146" x="2330450" y="3116263"/>
          <p14:tracePt t="76163" x="2455863" y="2928938"/>
          <p14:tracePt t="76180" x="2652713" y="2724150"/>
          <p14:tracePt t="76196" x="2911475" y="2616200"/>
          <p14:tracePt t="76213" x="3054350" y="2616200"/>
          <p14:tracePt t="76230" x="3402013" y="2724150"/>
          <p14:tracePt t="76246" x="3786188" y="2867025"/>
          <p14:tracePt t="76263" x="3938588" y="3009900"/>
          <p14:tracePt t="76280" x="4313238" y="3509963"/>
          <p14:tracePt t="76297" x="4429125" y="3786188"/>
          <p14:tracePt t="76313" x="4598988" y="4340225"/>
          <p14:tracePt t="76330" x="4643438" y="4751388"/>
          <p14:tracePt t="76347" x="4643438" y="4946650"/>
          <p14:tracePt t="76364" x="4562475" y="5241925"/>
          <p14:tracePt t="76380" x="4340225" y="5446713"/>
          <p14:tracePt t="76397" x="4125913" y="5572125"/>
          <p14:tracePt t="76413" x="3473450" y="5751513"/>
          <p14:tracePt t="76430" x="2759075" y="5724525"/>
          <p14:tracePt t="76446" x="2438400" y="5599113"/>
          <p14:tracePt t="76463" x="1955800" y="5259388"/>
          <p14:tracePt t="76480" x="1714500" y="4840288"/>
          <p14:tracePt t="76496" x="1670050" y="4625975"/>
          <p14:tracePt t="76513" x="1697038" y="4429125"/>
          <p14:tracePt t="76530" x="1847850" y="4251325"/>
          <p14:tracePt t="76547" x="2009775" y="4108450"/>
          <p14:tracePt t="76563" x="2214563" y="3938588"/>
          <p14:tracePt t="76580" x="2822575" y="3732213"/>
          <p14:tracePt t="76597" x="3179763" y="3679825"/>
          <p14:tracePt t="76613" x="4205288" y="3705225"/>
          <p14:tracePt t="76630" x="4562475" y="3803650"/>
          <p14:tracePt t="76647" x="5241925" y="4259263"/>
          <p14:tracePt t="76663" x="5732463" y="4724400"/>
          <p14:tracePt t="76680" x="5956300" y="4991100"/>
          <p14:tracePt t="76697" x="6269038" y="5438775"/>
          <p14:tracePt t="76713" x="6375400" y="5616575"/>
          <p14:tracePt t="76730" x="6394450" y="5653088"/>
          <p14:tracePt t="76747" x="6394450" y="5688013"/>
          <p14:tracePt t="76763" x="6276975" y="5688013"/>
          <p14:tracePt t="76956" x="6286500" y="5688013"/>
          <p14:tracePt t="76966" x="6348413" y="5680075"/>
          <p14:tracePt t="76976" x="6510338" y="5599113"/>
          <p14:tracePt t="76986" x="6831013" y="5465763"/>
          <p14:tracePt t="76996" x="7153275" y="5340350"/>
          <p14:tracePt t="77007" x="7572375" y="5205413"/>
          <p14:tracePt t="77017" x="7939088" y="5072063"/>
          <p14:tracePt t="77027" x="8331200" y="4929188"/>
          <p14:tracePt t="77036" x="8680450" y="4786313"/>
          <p14:tracePt t="77047" x="9010650" y="4705350"/>
          <p14:tracePt t="77064" x="9323388" y="4643438"/>
          <p14:tracePt t="77080" x="9752013" y="4598988"/>
          <p14:tracePt t="77097" x="10010775" y="4598988"/>
          <p14:tracePt t="77114" x="10090150" y="4625975"/>
          <p14:tracePt t="77130" x="10180638" y="4643438"/>
          <p14:tracePt t="77147" x="10206038" y="4660900"/>
          <p14:tracePt t="77330" x="10215563" y="4660900"/>
          <p14:tracePt t="77341" x="10233025" y="4670425"/>
          <p14:tracePt t="77350" x="10252075" y="4670425"/>
          <p14:tracePt t="77361" x="10304463" y="4670425"/>
          <p14:tracePt t="77379" x="10402888" y="4616450"/>
          <p14:tracePt t="77386" x="10634663" y="4527550"/>
          <p14:tracePt t="77400" x="10902950" y="4322763"/>
          <p14:tracePt t="77412" x="11349038" y="3911600"/>
          <p14:tracePt t="77421" x="11661775" y="3562350"/>
          <p14:tracePt t="77431" x="11868150" y="3330575"/>
          <p14:tracePt t="77447" x="11991975" y="3116263"/>
          <p14:tracePt t="77464" x="12072938" y="2990850"/>
          <p14:tracePt t="77480" x="12117388" y="2946400"/>
          <p14:tracePt t="77497" x="12144375" y="2928938"/>
          <p14:tracePt t="77543" x="12144375" y="2946400"/>
          <p14:tracePt t="77563" x="12144375" y="2982913"/>
          <p14:tracePt t="77573" x="12144375" y="3000375"/>
          <p14:tracePt t="77583" x="12144375" y="3027363"/>
          <p14:tracePt t="77593" x="12117388" y="3027363"/>
          <p14:tracePt t="77603" x="12117388" y="3036888"/>
          <p14:tracePt t="77614" x="12109450" y="3036888"/>
          <p14:tracePt t="77630" x="12090400" y="3044825"/>
          <p14:tracePt t="77647" x="12082463" y="3044825"/>
          <p14:tracePt t="77664" x="12072938" y="3054350"/>
          <p14:tracePt t="77680" x="12063413" y="3054350"/>
          <p14:tracePt t="77726" x="12055475" y="3054350"/>
          <p14:tracePt t="77733" x="12045950" y="3062288"/>
          <p14:tracePt t="77745" x="12018963" y="3081338"/>
          <p14:tracePt t="77755" x="11939588" y="3133725"/>
          <p14:tracePt t="77765" x="11903075" y="3160713"/>
          <p14:tracePt t="77780" x="11868150" y="3170238"/>
          <p14:tracePt t="77797" x="11831638" y="3214688"/>
          <p14:tracePt t="77814" x="11814175" y="3241675"/>
          <p14:tracePt t="77830" x="11787188" y="3313113"/>
          <p14:tracePt t="77847" x="11769725" y="3348038"/>
          <p14:tracePt t="77864" x="11760200" y="3367088"/>
          <p14:tracePt t="77880" x="11733213" y="3402013"/>
          <p14:tracePt t="77897" x="11706225" y="3446463"/>
          <p14:tracePt t="77914" x="11688763" y="3455988"/>
          <p14:tracePt t="77930" x="11680825" y="3473450"/>
          <p14:tracePt t="77947" x="11671300" y="3482975"/>
          <p14:tracePt t="77964" x="11671300" y="3490913"/>
          <p14:tracePt t="77980" x="11661775" y="3500438"/>
          <p14:tracePt t="77997" x="11617325" y="3527425"/>
          <p14:tracePt t="78014" x="11609388" y="3544888"/>
          <p14:tracePt t="78031" x="11599863" y="3589338"/>
          <p14:tracePt t="78047" x="11599863" y="3616325"/>
          <p14:tracePt t="78064" x="11590338" y="3643313"/>
          <p14:tracePt t="78081" x="11582400" y="3660775"/>
          <p14:tracePt t="78100" x="11572875" y="3670300"/>
          <p14:tracePt t="78322" x="11563350" y="3670300"/>
          <p14:tracePt t="78332" x="11545888" y="3687763"/>
          <p14:tracePt t="78342" x="11518900" y="3697288"/>
          <p14:tracePt t="78353" x="11483975" y="3705225"/>
          <p14:tracePt t="78363" x="11430000" y="3705225"/>
          <p14:tracePt t="78372" x="11395075" y="3714750"/>
          <p14:tracePt t="78379" x="11368088" y="3714750"/>
          <p14:tracePt t="78392" x="11349038" y="3724275"/>
          <p14:tracePt t="78403" x="11314113" y="3724275"/>
          <p14:tracePt t="78414" x="11277600" y="3724275"/>
          <p14:tracePt t="78431" x="11252200" y="3724275"/>
          <p14:tracePt t="78447" x="11198225" y="3714750"/>
          <p14:tracePt t="78464" x="11144250" y="3705225"/>
          <p14:tracePt t="78481" x="11134725" y="3697288"/>
          <p14:tracePt t="78497" x="11117263" y="3697288"/>
          <p14:tracePt t="78514" x="11117263" y="3687763"/>
          <p14:tracePt t="78575" x="11117263" y="3679825"/>
          <p14:tracePt t="78606" x="11117263" y="3670300"/>
          <p14:tracePt t="78615" x="11117263" y="3652838"/>
          <p14:tracePt t="78624" x="11117263" y="3643313"/>
          <p14:tracePt t="79011" x="11099800" y="3643313"/>
          <p14:tracePt t="79020" x="11045825" y="3660775"/>
          <p14:tracePt t="79030" x="10983913" y="3697288"/>
          <p14:tracePt t="79040" x="10939463" y="3724275"/>
          <p14:tracePt t="79050" x="10895013" y="3741738"/>
          <p14:tracePt t="79061" x="10848975" y="3759200"/>
          <p14:tracePt t="79071" x="10760075" y="3776663"/>
          <p14:tracePt t="79081" x="10706100" y="3830638"/>
          <p14:tracePt t="79098" x="10661650" y="3875088"/>
          <p14:tracePt t="79114" x="10563225" y="3946525"/>
          <p14:tracePt t="79131" x="10456863" y="4044950"/>
          <p14:tracePt t="79148" x="10402888" y="4089400"/>
          <p14:tracePt t="79164" x="10242550" y="4152900"/>
          <p14:tracePt t="79181" x="10188575" y="4179888"/>
          <p14:tracePt t="79198" x="10117138" y="4224338"/>
          <p14:tracePt t="79214" x="10072688" y="4224338"/>
          <p14:tracePt t="79231" x="10045700" y="4224338"/>
          <p14:tracePt t="79608" x="10045700" y="4205288"/>
          <p14:tracePt t="79618" x="10045700" y="4187825"/>
          <p14:tracePt t="79628" x="10045700" y="4170363"/>
          <p14:tracePt t="79638" x="10045700" y="4152900"/>
          <p14:tracePt t="79647" x="10045700" y="4125913"/>
          <p14:tracePt t="79657" x="10045700" y="4098925"/>
          <p14:tracePt t="79668" x="10045700" y="4071938"/>
          <p14:tracePt t="79677" x="10055225" y="4054475"/>
          <p14:tracePt t="79688" x="10055225" y="4027488"/>
          <p14:tracePt t="79698" x="10055225" y="4000500"/>
          <p14:tracePt t="79714" x="10063163" y="3983038"/>
          <p14:tracePt t="79731" x="10063163" y="3956050"/>
          <p14:tracePt t="79748" x="10063163" y="3946525"/>
          <p14:tracePt t="79951" x="10055225" y="3946525"/>
          <p14:tracePt t="79981" x="10045700" y="3946525"/>
          <p14:tracePt t="80052" x="10037763" y="3946525"/>
          <p14:tracePt t="80060" x="10037763" y="3956050"/>
          <p14:tracePt t="80103" x="10037763" y="3965575"/>
          <p14:tracePt t="80144" x="10037763" y="3983038"/>
          <p14:tracePt t="80154" x="10037763" y="3990975"/>
          <p14:tracePt t="80164" x="10045700" y="4010025"/>
          <p14:tracePt t="80174" x="10055225" y="4010025"/>
          <p14:tracePt t="80184" x="10055225" y="4017963"/>
          <p14:tracePt t="80235" x="10063163" y="4017963"/>
          <p14:tracePt t="80296" x="10063163" y="4027488"/>
          <p14:tracePt t="80538" x="10063163" y="4037013"/>
          <p14:tracePt t="81004" x="10072688" y="4037013"/>
          <p14:tracePt t="81214" x="10063163" y="4037013"/>
          <p14:tracePt t="81220" x="10045700" y="4037013"/>
          <p14:tracePt t="81228" x="9991725" y="4037013"/>
          <p14:tracePt t="81237" x="9912350" y="4037013"/>
          <p14:tracePt t="81247" x="9796463" y="4037013"/>
          <p14:tracePt t="81282" x="9251950" y="4000500"/>
          <p14:tracePt t="81298" x="8974138" y="3956050"/>
          <p14:tracePt t="81315" x="8813800" y="3938588"/>
          <p14:tracePt t="81332" x="8537575" y="3830638"/>
          <p14:tracePt t="81348" x="8394700" y="3751263"/>
          <p14:tracePt t="81642" x="8385175" y="3751263"/>
          <p14:tracePt t="81652" x="8375650" y="3751263"/>
          <p14:tracePt t="81662" x="8367713" y="3751263"/>
          <p14:tracePt t="81677" x="8358188" y="3751263"/>
          <p14:tracePt t="81692" x="8340725" y="3741738"/>
          <p14:tracePt t="81702" x="8323263" y="3732213"/>
          <p14:tracePt t="81712" x="8304213" y="3732213"/>
          <p14:tracePt t="81722" x="8296275" y="3732213"/>
          <p14:tracePt t="81732" x="8286750" y="3724275"/>
          <p14:tracePt t="82057" x="8296275" y="3732213"/>
          <p14:tracePt t="82076" x="8296275" y="3741738"/>
          <p14:tracePt t="82097" x="8296275" y="3776663"/>
          <p14:tracePt t="82107" x="8296275" y="3803650"/>
          <p14:tracePt t="82117" x="8296275" y="3840163"/>
          <p14:tracePt t="82127" x="8296275" y="3875088"/>
          <p14:tracePt t="82137" x="8296275" y="3929063"/>
          <p14:tracePt t="82148" x="8296275" y="3965575"/>
          <p14:tracePt t="82158" x="8296275" y="4062413"/>
          <p14:tracePt t="82168" x="8296275" y="4108450"/>
          <p14:tracePt t="82182" x="8286750" y="4143375"/>
          <p14:tracePt t="82199" x="8269288" y="4179888"/>
          <p14:tracePt t="82215" x="8269288" y="4187825"/>
          <p14:tracePt t="82232" x="8215313" y="4205288"/>
          <p14:tracePt t="82249" x="8153400" y="4232275"/>
          <p14:tracePt t="82265" x="7956550" y="4268788"/>
          <p14:tracePt t="82282" x="7875588" y="4286250"/>
          <p14:tracePt t="82299" x="7705725" y="4295775"/>
          <p14:tracePt t="82316" x="7643813" y="4295775"/>
          <p14:tracePt t="82332" x="7518400" y="4259263"/>
          <p14:tracePt t="82349" x="7412038" y="4187825"/>
          <p14:tracePt t="82370" x="7367588" y="4160838"/>
          <p14:tracePt t="82382" x="7340600" y="4133850"/>
          <p14:tracePt t="82399" x="7304088" y="4098925"/>
          <p14:tracePt t="82416" x="7242175" y="3983038"/>
          <p14:tracePt t="82432" x="7232650" y="3965575"/>
          <p14:tracePt t="82451" x="7242175" y="3965575"/>
          <p14:tracePt t="82724" x="7242175" y="3946525"/>
          <p14:tracePt t="82734" x="7224713" y="3919538"/>
          <p14:tracePt t="82744" x="7180263" y="3875088"/>
          <p14:tracePt t="82755" x="7134225" y="3822700"/>
          <p14:tracePt t="82765" x="7081838" y="3751263"/>
          <p14:tracePt t="82775" x="7010400" y="3697288"/>
          <p14:tracePt t="82785" x="6911975" y="3616325"/>
          <p14:tracePt t="82799" x="6831013" y="3554413"/>
          <p14:tracePt t="82816" x="6751638" y="3490913"/>
          <p14:tracePt t="82832" x="6732588" y="3482975"/>
          <p14:tracePt t="82849" x="6732588" y="3473450"/>
          <p14:tracePt t="82906" x="6751638" y="3473450"/>
          <p14:tracePt t="82916" x="6777038" y="3482975"/>
          <p14:tracePt t="82927" x="6831013" y="3500438"/>
          <p14:tracePt t="82937" x="6894513" y="3509963"/>
          <p14:tracePt t="82949" x="6946900" y="3517900"/>
          <p14:tracePt t="82957" x="7010400" y="3527425"/>
          <p14:tracePt t="82966" x="7108825" y="3544888"/>
          <p14:tracePt t="82982" x="7251700" y="3571875"/>
          <p14:tracePt t="82999" x="7473950" y="3616325"/>
          <p14:tracePt t="83016" x="7581900" y="3625850"/>
          <p14:tracePt t="83033" x="7796213" y="3670300"/>
          <p14:tracePt t="83049" x="7902575" y="3697288"/>
          <p14:tracePt t="83066" x="7929563" y="3705225"/>
          <p14:tracePt t="83083" x="7956550" y="3714750"/>
          <p14:tracePt t="83099" x="7956550" y="3724275"/>
          <p14:tracePt t="83130" x="7956550" y="3732213"/>
          <p14:tracePt t="83139" x="7947025" y="3732213"/>
          <p14:tracePt t="83149" x="7902575" y="3741738"/>
          <p14:tracePt t="83166" x="7769225" y="3741738"/>
          <p14:tracePt t="83183" x="7742238" y="3741738"/>
          <p14:tracePt t="83199" x="7653338" y="3741738"/>
          <p14:tracePt t="83216" x="7608888" y="3741738"/>
          <p14:tracePt t="83233" x="7581900" y="3741738"/>
          <p14:tracePt t="83321" x="7589838" y="3741738"/>
          <p14:tracePt t="83342" x="7599363" y="3741738"/>
          <p14:tracePt t="83352" x="7608888" y="3741738"/>
          <p14:tracePt t="83362" x="7616825" y="3741738"/>
          <p14:tracePt t="83372" x="7626350" y="3741738"/>
          <p14:tracePt t="83381" x="7634288" y="3741738"/>
          <p14:tracePt t="83388" x="7643813" y="3741738"/>
          <p14:tracePt t="83418" x="7653338" y="3759200"/>
          <p14:tracePt t="83432" x="7653338" y="3768725"/>
          <p14:tracePt t="83443" x="7661275" y="3776663"/>
          <p14:tracePt t="83453" x="7661275" y="3786188"/>
          <p14:tracePt t="83463" x="7661275" y="3795713"/>
          <p14:tracePt t="83473" x="7661275" y="3803650"/>
          <p14:tracePt t="83503" x="7653338" y="3803650"/>
          <p14:tracePt t="83532" x="7643813" y="3803650"/>
          <p14:tracePt t="83564" x="7634288" y="3795713"/>
          <p14:tracePt t="83574" x="7634288" y="3786188"/>
          <p14:tracePt t="83595" x="7634288" y="3776663"/>
          <p14:tracePt t="83626" x="7634288" y="3768725"/>
          <p14:tracePt t="83686" x="7634288" y="3759200"/>
          <p14:tracePt t="83756" x="7634288" y="3751263"/>
          <p14:tracePt t="83818" x="7634288" y="3741738"/>
          <p14:tracePt t="84225" x="7626350" y="3741738"/>
          <p14:tracePt t="84242" x="7616825" y="3741738"/>
          <p14:tracePt t="84252" x="7545388" y="3751263"/>
          <p14:tracePt t="84263" x="7483475" y="3776663"/>
          <p14:tracePt t="84272" x="7412038" y="3803650"/>
          <p14:tracePt t="84283" x="7304088" y="3813175"/>
          <p14:tracePt t="84293" x="7153275" y="3830638"/>
          <p14:tracePt t="84304" x="7018338" y="3857625"/>
          <p14:tracePt t="84316" x="6919913" y="3857625"/>
          <p14:tracePt t="84333" x="6581775" y="3741738"/>
          <p14:tracePt t="84350" x="6483350" y="3697288"/>
          <p14:tracePt t="84367" x="6394450" y="3652838"/>
          <p14:tracePt t="84383" x="6375400" y="3633788"/>
          <p14:tracePt t="84400" x="6367463" y="3625850"/>
          <p14:tracePt t="84434" x="6375400" y="3625850"/>
          <p14:tracePt t="84444" x="6419850" y="3633788"/>
          <p14:tracePt t="84455" x="6446838" y="3643313"/>
          <p14:tracePt t="84628" x="6456363" y="3643313"/>
          <p14:tracePt t="84637" x="6491288" y="3643313"/>
          <p14:tracePt t="84647" x="6572250" y="3643313"/>
          <p14:tracePt t="84657" x="6653213" y="3633788"/>
          <p14:tracePt t="84667" x="6697663" y="3625850"/>
          <p14:tracePt t="84693" x="6751638" y="3625850"/>
          <p14:tracePt t="84700" x="6786563" y="3625850"/>
          <p14:tracePt t="84708" x="6823075" y="3625850"/>
          <p14:tracePt t="84718" x="6840538" y="3625850"/>
          <p14:tracePt t="84728" x="6867525" y="3625850"/>
          <p14:tracePt t="84738" x="6911975" y="3643313"/>
          <p14:tracePt t="84750" x="6938963" y="3660775"/>
          <p14:tracePt t="84766" x="6965950" y="3679825"/>
          <p14:tracePt t="84783" x="7027863" y="3724275"/>
          <p14:tracePt t="84800" x="7054850" y="3751263"/>
          <p14:tracePt t="84817" x="7062788" y="3768725"/>
          <p14:tracePt t="84833" x="7062788" y="3786188"/>
          <p14:tracePt t="84860" x="7062788" y="3795713"/>
          <p14:tracePt t="84890" x="7062788" y="3803650"/>
          <p14:tracePt t="84931" x="7054850" y="3803650"/>
          <p14:tracePt t="84951" x="7045325" y="3803650"/>
          <p14:tracePt t="84960" x="7037388" y="3803650"/>
          <p14:tracePt t="84971" x="7027863" y="3803650"/>
          <p14:tracePt t="84991" x="7018338" y="3803650"/>
          <p14:tracePt t="85001" x="6991350" y="3803650"/>
          <p14:tracePt t="85011" x="6983413" y="3795713"/>
          <p14:tracePt t="85022" x="6973888" y="3786188"/>
          <p14:tracePt t="85032" x="6956425" y="3768725"/>
          <p14:tracePt t="85042" x="6946900" y="3759200"/>
          <p14:tracePt t="85052" x="6938963" y="3751263"/>
          <p14:tracePt t="85067" x="6929438" y="3751263"/>
          <p14:tracePt t="85083" x="6929438" y="3741738"/>
          <p14:tracePt t="85235" x="6929438" y="3732213"/>
          <p14:tracePt t="85244" x="6919913" y="3732213"/>
          <p14:tracePt t="85255" x="6919913" y="3724275"/>
          <p14:tracePt t="85270" x="6911975" y="3724275"/>
          <p14:tracePt t="85277" x="6902450" y="3724275"/>
          <p14:tracePt t="85295" x="6894513" y="3724275"/>
          <p14:tracePt t="85305" x="6831013" y="3697288"/>
          <p14:tracePt t="85315" x="6796088" y="3687763"/>
          <p14:tracePt t="85325" x="6751638" y="3679825"/>
          <p14:tracePt t="85335" x="6724650" y="3660775"/>
          <p14:tracePt t="85350" x="6715125" y="3660775"/>
          <p14:tracePt t="85367" x="6697663" y="3652838"/>
          <p14:tracePt t="85383" x="6688138" y="3652838"/>
          <p14:tracePt t="85568" x="6688138" y="3643313"/>
          <p14:tracePt t="85578" x="6680200" y="3643313"/>
          <p14:tracePt t="85629" x="6670675" y="3643313"/>
          <p14:tracePt t="85638" x="6661150" y="3643313"/>
          <p14:tracePt t="85669" x="6653213" y="3643313"/>
          <p14:tracePt t="85710" x="6643688" y="3643313"/>
          <p14:tracePt t="85791" x="6634163" y="3643313"/>
          <p14:tracePt t="85800" x="6626225" y="3643313"/>
          <p14:tracePt t="85821" x="6616700" y="3643313"/>
          <p14:tracePt t="85932" x="6608763" y="3633788"/>
          <p14:tracePt t="85952" x="6608763" y="3625850"/>
          <p14:tracePt t="86297" x="6608763" y="3633788"/>
          <p14:tracePt t="86306" x="6608763" y="3643313"/>
          <p14:tracePt t="86316" x="6608763" y="3652838"/>
          <p14:tracePt t="86348" x="6608763" y="3660775"/>
          <p14:tracePt t="86357" x="6608763" y="3670300"/>
          <p14:tracePt t="86368" x="6608763" y="3679825"/>
          <p14:tracePt t="86378" x="6581775" y="3679825"/>
          <p14:tracePt t="86388" x="6537325" y="3697288"/>
          <p14:tracePt t="86397" x="6438900" y="3822700"/>
          <p14:tracePt t="86405" x="6205538" y="4054475"/>
          <p14:tracePt t="86418" x="6143625" y="4116388"/>
          <p14:tracePt t="86428" x="5840413" y="4348163"/>
          <p14:tracePt t="86438" x="5500688" y="4581525"/>
          <p14:tracePt t="86450" x="5268913" y="4697413"/>
          <p14:tracePt t="86467" x="5099050" y="4751388"/>
          <p14:tracePt t="86484" x="4938713" y="4759325"/>
          <p14:tracePt t="86501" x="4884738" y="4714875"/>
          <p14:tracePt t="86517" x="4867275" y="4652963"/>
          <p14:tracePt t="86534" x="4848225" y="4589463"/>
          <p14:tracePt t="86551" x="4848225" y="4572000"/>
          <p14:tracePt t="86567" x="4848225" y="4562475"/>
          <p14:tracePt t="86584" x="4911725" y="4491038"/>
          <p14:tracePt t="86601" x="5268913" y="4116388"/>
          <p14:tracePt t="86617" x="5518150" y="3875088"/>
          <p14:tracePt t="86634" x="6116638" y="3517900"/>
          <p14:tracePt t="86651" x="6661150" y="3340100"/>
          <p14:tracePt t="86667" x="6956425" y="3330575"/>
          <p14:tracePt t="86684" x="7473950" y="3348038"/>
          <p14:tracePt t="86701" x="8018463" y="3446463"/>
          <p14:tracePt t="86717" x="8331200" y="3544888"/>
          <p14:tracePt t="86734" x="8858250" y="3751263"/>
          <p14:tracePt t="86751" x="9180513" y="3867150"/>
          <p14:tracePt t="86767" x="9671050" y="4116388"/>
          <p14:tracePt t="86784" x="10099675" y="4375150"/>
          <p14:tracePt t="86801" x="10287000" y="4483100"/>
          <p14:tracePt t="86817" x="10563225" y="4679950"/>
          <p14:tracePt t="86834" x="10752138" y="4840288"/>
          <p14:tracePt t="86851" x="10823575" y="4946650"/>
          <p14:tracePt t="86867" x="10902950" y="5062538"/>
          <p14:tracePt t="86884" x="10920413" y="5099050"/>
          <p14:tracePt t="86903" x="10841038" y="5099050"/>
          <p14:tracePt t="87157" x="10858500" y="5099050"/>
          <p14:tracePt t="87166" x="10929938" y="5089525"/>
          <p14:tracePt t="87177" x="11028363" y="5054600"/>
          <p14:tracePt t="87187" x="11161713" y="5037138"/>
          <p14:tracePt t="87197" x="11304588" y="5000625"/>
          <p14:tracePt t="87207" x="11483975" y="4938713"/>
          <p14:tracePt t="87217" x="11661775" y="4919663"/>
          <p14:tracePt t="87234" x="11823700" y="4894263"/>
          <p14:tracePt t="87251" x="12109450" y="4884738"/>
          <p14:tracePt t="87268" x="12188825" y="4894263"/>
          <p14:tracePt t="87284" x="12188825" y="4946650"/>
          <p14:tracePt t="87301" x="12188825" y="5081588"/>
          <p14:tracePt t="87318" x="12188825" y="5224463"/>
          <p14:tracePt t="87334" x="12188825" y="5367338"/>
          <p14:tracePt t="87351" x="12188825" y="5438775"/>
          <p14:tracePt t="87368" x="12188825" y="5446713"/>
          <p14:tracePt t="87384" x="12188825" y="5456238"/>
          <p14:tracePt t="87440" x="12188825" y="5465763"/>
          <p14:tracePt t="87461" x="12180888" y="5465763"/>
          <p14:tracePt t="87521" x="12171363" y="5465763"/>
          <p14:tracePt t="87694" x="12161838" y="5465763"/>
          <p14:tracePt t="87708" x="12134850" y="5491163"/>
          <p14:tracePt t="87724" x="12072938" y="5608638"/>
          <p14:tracePt t="87734" x="11920538" y="5983288"/>
          <p14:tracePt t="87744" x="11841163" y="6224588"/>
          <p14:tracePt t="87754" x="11769725" y="6429375"/>
          <p14:tracePt t="87764" x="11733213" y="6537325"/>
          <p14:tracePt t="87774" x="11725275" y="6634163"/>
          <p14:tracePt t="87784" x="11715750" y="6688138"/>
          <p14:tracePt t="87795" x="11715750" y="6715125"/>
          <p14:tracePt t="87805" x="11706225" y="6724650"/>
          <p14:tracePt t="87866" x="11698288" y="6724650"/>
          <p14:tracePt t="87926" x="11698288" y="6715125"/>
          <p14:tracePt t="88037" x="11688763" y="6705600"/>
          <p14:tracePt t="88058" x="11680825" y="6705600"/>
          <p14:tracePt t="88078" x="11671300" y="6697663"/>
          <p14:tracePt t="88088" x="11653838" y="6697663"/>
          <p14:tracePt t="88098" x="11634788" y="6680200"/>
          <p14:tracePt t="88109" x="11599863" y="6653213"/>
          <p14:tracePt t="88118" x="11555413" y="6608763"/>
          <p14:tracePt t="88128" x="11483975" y="6545263"/>
          <p14:tracePt t="88138" x="11395075" y="6456363"/>
          <p14:tracePt t="88148" x="11287125" y="6340475"/>
          <p14:tracePt t="88168" x="11171238" y="6188075"/>
          <p14:tracePt t="88176" x="11072813" y="6037263"/>
          <p14:tracePt t="88189" x="10974388" y="5894388"/>
          <p14:tracePt t="88201" x="10823575" y="5608638"/>
          <p14:tracePt t="88218" x="10661650" y="5348288"/>
          <p14:tracePt t="88235" x="10563225" y="5081588"/>
          <p14:tracePt t="88251" x="10528300" y="4956175"/>
          <p14:tracePt t="88268" x="10518775" y="4929188"/>
          <p14:tracePt t="88285" x="10510838" y="4902200"/>
          <p14:tracePt t="88959" x="10501313" y="4902200"/>
          <p14:tracePt t="88982" x="10491788" y="4902200"/>
          <p14:tracePt t="88999" x="10474325" y="4902200"/>
          <p14:tracePt t="89009" x="10420350" y="4894263"/>
          <p14:tracePt t="89019" x="10367963" y="4867275"/>
          <p14:tracePt t="89030" x="10313988" y="4830763"/>
          <p14:tracePt t="89039" x="10269538" y="4803775"/>
          <p14:tracePt t="89049" x="10215563" y="4751388"/>
          <p14:tracePt t="89059" x="10180638" y="4697413"/>
          <p14:tracePt t="89069" x="10153650" y="4679950"/>
          <p14:tracePt t="89079" x="10126663" y="4652963"/>
          <p14:tracePt t="89092" x="10117138" y="4633913"/>
          <p14:tracePt t="89110" x="10117138" y="4625975"/>
          <p14:tracePt t="89384" x="10117138" y="4643438"/>
          <p14:tracePt t="89394" x="10109200" y="4660900"/>
          <p14:tracePt t="89404" x="10099675" y="4679950"/>
          <p14:tracePt t="89414" x="10090150" y="4687888"/>
          <p14:tracePt t="89424" x="10082213" y="4697413"/>
          <p14:tracePt t="89435" x="10063163" y="4705350"/>
          <p14:tracePt t="89452" x="10045700" y="4714875"/>
          <p14:tracePt t="89468" x="9983788" y="4732338"/>
          <p14:tracePt t="89485" x="9875838" y="4732338"/>
          <p14:tracePt t="89502" x="9804400" y="4732338"/>
          <p14:tracePt t="89518" x="9653588" y="4732338"/>
          <p14:tracePt t="89535" x="9474200" y="4705350"/>
          <p14:tracePt t="89552" x="9402763" y="4687888"/>
          <p14:tracePt t="89568" x="9340850" y="4670425"/>
          <p14:tracePt t="89585" x="9232900" y="4616450"/>
          <p14:tracePt t="89602" x="9063038" y="4510088"/>
          <p14:tracePt t="89618" x="8929688" y="4429125"/>
          <p14:tracePt t="89635" x="8894763" y="4394200"/>
          <p14:tracePt t="89652" x="8867775" y="4384675"/>
          <p14:tracePt t="89668" x="8858250" y="4375150"/>
          <p14:tracePt t="89738" x="8858250" y="4384675"/>
          <p14:tracePt t="89758" x="8858250" y="4394200"/>
          <p14:tracePt t="89768" x="8867775" y="4394200"/>
          <p14:tracePt t="89778" x="8875713" y="4394200"/>
          <p14:tracePt t="89788" x="8894763" y="4394200"/>
          <p14:tracePt t="89798" x="8902700" y="4402138"/>
          <p14:tracePt t="89807" x="8902700" y="4411663"/>
          <p14:tracePt t="90264" x="8902700" y="4402138"/>
          <p14:tracePt t="90274" x="8848725" y="4375150"/>
          <p14:tracePt t="90284" x="8786813" y="4357688"/>
          <p14:tracePt t="90294" x="8724900" y="4340225"/>
          <p14:tracePt t="90304" x="8661400" y="4330700"/>
          <p14:tracePt t="90315" x="8555038" y="4322763"/>
          <p14:tracePt t="90325" x="8447088" y="4313238"/>
          <p14:tracePt t="90335" x="8331200" y="4313238"/>
          <p14:tracePt t="90345" x="8215313" y="4313238"/>
          <p14:tracePt t="90355" x="8045450" y="4295775"/>
          <p14:tracePt t="90369" x="7920038" y="4295775"/>
          <p14:tracePt t="90385" x="7688263" y="4295775"/>
          <p14:tracePt t="90402" x="7572375" y="4295775"/>
          <p14:tracePt t="90419" x="7385050" y="4295775"/>
          <p14:tracePt t="90436" x="7277100" y="4295775"/>
          <p14:tracePt t="90452" x="7251700" y="4295775"/>
          <p14:tracePt t="90469" x="7224713" y="4295775"/>
          <p14:tracePt t="90485" x="7188200" y="4295775"/>
          <p14:tracePt t="90502" x="7161213" y="4286250"/>
          <p14:tracePt t="90750" x="7161213" y="4295775"/>
          <p14:tracePt t="90760" x="7161213" y="4313238"/>
          <p14:tracePt t="90780" x="7161213" y="4322763"/>
          <p14:tracePt t="90790" x="7161213" y="4330700"/>
          <p14:tracePt t="90800" x="7161213" y="4340225"/>
          <p14:tracePt t="90835" x="7161213" y="4348163"/>
          <p14:tracePt t="90963" x="7161213" y="4357688"/>
          <p14:tracePt t="91134" x="7161213" y="4367213"/>
          <p14:tracePt t="91296" x="7153275" y="4367213"/>
          <p14:tracePt t="91316" x="7143750" y="4367213"/>
          <p14:tracePt t="91326" x="7134225" y="4367213"/>
          <p14:tracePt t="91336" x="7134225" y="4357688"/>
          <p14:tracePt t="91347" x="7126288" y="4357688"/>
          <p14:tracePt t="91357" x="7099300" y="4348163"/>
          <p14:tracePt t="91367" x="7072313" y="4348163"/>
          <p14:tracePt t="91377" x="7054850" y="4340225"/>
          <p14:tracePt t="91387" x="7045325" y="4330700"/>
          <p14:tracePt t="91402" x="7037388" y="4330700"/>
          <p14:tracePt t="91419" x="7018338" y="4322763"/>
          <p14:tracePt t="91436" x="7010400" y="4313238"/>
          <p14:tracePt t="91452" x="6991350" y="4313238"/>
          <p14:tracePt t="91469" x="6991350" y="4303713"/>
          <p14:tracePt t="91486" x="6983413" y="4303713"/>
          <p14:tracePt t="91522" x="6973888" y="4295775"/>
          <p14:tracePt t="91549" x="6965950" y="4295775"/>
          <p14:tracePt t="91722" x="6965950" y="4286250"/>
          <p14:tracePt t="91833" x="6965950" y="4276725"/>
          <p14:tracePt t="91884" x="6956425" y="4276725"/>
          <p14:tracePt t="92167" x="6946900" y="4276725"/>
          <p14:tracePt t="92187" x="6929438" y="4276725"/>
          <p14:tracePt t="92217" x="6919913" y="4276725"/>
          <p14:tracePt t="92237" x="6911975" y="4276725"/>
          <p14:tracePt t="92258" x="6902450" y="4276725"/>
          <p14:tracePt t="92278" x="6894513" y="4276725"/>
          <p14:tracePt t="92288" x="6894513" y="4268788"/>
          <p14:tracePt t="92338" x="6902450" y="4268788"/>
          <p14:tracePt t="92591" x="6919913" y="4268788"/>
          <p14:tracePt t="92601" x="6946900" y="4268788"/>
          <p14:tracePt t="92611" x="6983413" y="4259263"/>
          <p14:tracePt t="92622" x="7054850" y="4259263"/>
          <p14:tracePt t="92632" x="7134225" y="4259263"/>
          <p14:tracePt t="92642" x="7232650" y="4259263"/>
          <p14:tracePt t="92652" x="7348538" y="4259263"/>
          <p14:tracePt t="92662" x="7545388" y="4259263"/>
          <p14:tracePt t="92673" x="7742238" y="4259263"/>
          <p14:tracePt t="92686" x="7939088" y="4259263"/>
          <p14:tracePt t="92703" x="8323263" y="4340225"/>
          <p14:tracePt t="92720" x="8466138" y="4384675"/>
          <p14:tracePt t="92736" x="8759825" y="4483100"/>
          <p14:tracePt t="92753" x="8966200" y="4572000"/>
          <p14:tracePt t="92770" x="9055100" y="4625975"/>
          <p14:tracePt t="92786" x="9134475" y="4687888"/>
          <p14:tracePt t="92803" x="9269413" y="4768850"/>
          <p14:tracePt t="92820" x="9313863" y="4803775"/>
          <p14:tracePt t="92836" x="9358313" y="4848225"/>
          <p14:tracePt t="92853" x="9304338" y="4911725"/>
          <p14:tracePt t="93037" x="9313863" y="4911725"/>
          <p14:tracePt t="93047" x="9348788" y="4911725"/>
          <p14:tracePt t="93058" x="9394825" y="4911725"/>
          <p14:tracePt t="93067" x="9474200" y="4902200"/>
          <p14:tracePt t="93077" x="9582150" y="4902200"/>
          <p14:tracePt t="93087" x="9698038" y="4884738"/>
          <p14:tracePt t="93098" x="9823450" y="4857750"/>
          <p14:tracePt t="93108" x="9966325" y="4840288"/>
          <p14:tracePt t="93120" x="10117138" y="4840288"/>
          <p14:tracePt t="93136" x="10233025" y="4822825"/>
          <p14:tracePt t="93153" x="10429875" y="4795838"/>
          <p14:tracePt t="93170" x="10572750" y="4786313"/>
          <p14:tracePt t="93186" x="10634663" y="4786313"/>
          <p14:tracePt t="93203" x="10715625" y="4786313"/>
          <p14:tracePt t="93220" x="10769600" y="4786313"/>
          <p14:tracePt t="93237" x="10777538" y="4786313"/>
          <p14:tracePt t="93267" x="10787063" y="4786313"/>
          <p14:tracePt t="93331" x="10787063" y="4795838"/>
          <p14:tracePt t="94120" x="10787063" y="4803775"/>
          <p14:tracePt t="94322" x="10787063" y="4813300"/>
          <p14:tracePt t="94373" x="10777538" y="4813300"/>
          <p14:tracePt t="94393" x="10777538" y="4822825"/>
          <p14:tracePt t="94413" x="10769600" y="4822825"/>
          <p14:tracePt t="94428" x="10752138" y="4830763"/>
          <p14:tracePt t="94443" x="10725150" y="4875213"/>
          <p14:tracePt t="94453" x="10653713" y="4919663"/>
          <p14:tracePt t="94463" x="10590213" y="4983163"/>
          <p14:tracePt t="94473" x="10510838" y="5062538"/>
          <p14:tracePt t="94484" x="10456863" y="5116513"/>
          <p14:tracePt t="94494" x="10420350" y="5133975"/>
          <p14:tracePt t="94504" x="10402888" y="5143500"/>
          <p14:tracePt t="94524" x="10394950" y="5143500"/>
          <p14:tracePt t="94555" x="10375900" y="5143500"/>
          <p14:tracePt t="94565" x="10375900" y="5133975"/>
          <p14:tracePt t="94574" x="10367963" y="5126038"/>
          <p14:tracePt t="94585" x="10358438" y="5126038"/>
          <p14:tracePt t="94595" x="10340975" y="5116513"/>
          <p14:tracePt t="94605" x="10331450" y="5099050"/>
          <p14:tracePt t="94620" x="10323513" y="5081588"/>
          <p14:tracePt t="94637" x="10323513" y="5054600"/>
          <p14:tracePt t="94654" x="10323513" y="5037138"/>
          <p14:tracePt t="94670" x="10323513" y="5018088"/>
          <p14:tracePt t="94687" x="10394950" y="4938713"/>
          <p14:tracePt t="94704" x="10501313" y="4848225"/>
          <p14:tracePt t="94720" x="10804525" y="4545013"/>
          <p14:tracePt t="94737" x="11018838" y="4357688"/>
          <p14:tracePt t="94754" x="11099800" y="4330700"/>
          <p14:tracePt t="94770" x="11180763" y="4295775"/>
          <p14:tracePt t="94787" x="11198225" y="4295775"/>
          <p14:tracePt t="94804" x="11215688" y="4295775"/>
          <p14:tracePt t="94820" x="11225213" y="4295775"/>
          <p14:tracePt t="94837" x="11225213" y="4303713"/>
          <p14:tracePt t="94854" x="11225213" y="4330700"/>
          <p14:tracePt t="94871" x="11233150" y="4367213"/>
          <p14:tracePt t="94887" x="11233150" y="4384675"/>
          <p14:tracePt t="94904" x="11233150" y="4438650"/>
          <p14:tracePt t="94921" x="11188700" y="4510088"/>
          <p14:tracePt t="94937" x="11171238" y="4554538"/>
          <p14:tracePt t="94954" x="11126788" y="4625975"/>
          <p14:tracePt t="94971" x="11037888" y="4714875"/>
          <p14:tracePt t="94987" x="11001375" y="4741863"/>
          <p14:tracePt t="95004" x="10929938" y="4776788"/>
          <p14:tracePt t="95021" x="10868025" y="4803775"/>
          <p14:tracePt t="95037" x="10858500" y="4803775"/>
          <p14:tracePt t="95054" x="10841038" y="4803775"/>
          <p14:tracePt t="95071" x="10831513" y="4803775"/>
          <p14:tracePt t="95087" x="10823575" y="4803775"/>
          <p14:tracePt t="95104" x="10760075" y="4786313"/>
          <p14:tracePt t="95121" x="10715625" y="4759325"/>
          <p14:tracePt t="95137" x="10688638" y="4741863"/>
          <p14:tracePt t="95154" x="10644188" y="4697413"/>
          <p14:tracePt t="95171" x="10634663" y="4687888"/>
          <p14:tracePt t="95274" x="10634663" y="4697413"/>
          <p14:tracePt t="95335" x="10626725" y="4697413"/>
          <p14:tracePt t="95375" x="10626725" y="4705350"/>
          <p14:tracePt t="95386" x="10617200" y="4705350"/>
          <p14:tracePt t="95425" x="10609263" y="4705350"/>
          <p14:tracePt t="95456" x="10599738" y="4705350"/>
          <p14:tracePt t="95567" x="10599738" y="4714875"/>
          <p14:tracePt t="96427" x="10599738" y="4724400"/>
          <p14:tracePt t="98513" x="10599738" y="4732338"/>
          <p14:tracePt t="99818" x="10609263" y="4732338"/>
          <p14:tracePt t="99919" x="10617200" y="4732338"/>
          <p14:tracePt t="100020" x="10626725" y="4732338"/>
          <p14:tracePt t="100375" x="10644188" y="4732338"/>
          <p14:tracePt t="100384" x="10661650" y="4751388"/>
          <p14:tracePt t="100395" x="10706100" y="4786313"/>
          <p14:tracePt t="100405" x="10760075" y="4867275"/>
          <p14:tracePt t="100415" x="10841038" y="4965700"/>
          <p14:tracePt t="100425" x="10947400" y="5099050"/>
          <p14:tracePt t="100439" x="11045825" y="5224463"/>
          <p14:tracePt t="100456" x="11233150" y="5446713"/>
          <p14:tracePt t="100473" x="11287125" y="5518150"/>
          <p14:tracePt t="100489" x="11376025" y="5653088"/>
          <p14:tracePt t="100506" x="11456988" y="5840413"/>
          <p14:tracePt t="100523" x="11510963" y="6000750"/>
          <p14:tracePt t="100539" x="11644313" y="6419850"/>
          <p14:tracePt t="100556" x="11698288" y="6697663"/>
          <p14:tracePt t="100574" x="11715750" y="6777038"/>
          <p14:tracePt t="100589" x="11725275" y="6804025"/>
          <p14:tracePt t="100606" x="11733213" y="6823075"/>
          <p14:tracePt t="100637" x="11725275" y="6823075"/>
          <p14:tracePt t="100648" x="11715750" y="6823075"/>
          <p14:tracePt t="100658" x="11706225" y="6813550"/>
          <p14:tracePt t="100673" x="11698288" y="6796088"/>
          <p14:tracePt t="100689" x="11590338" y="6715125"/>
          <p14:tracePt t="100706" x="11510963" y="6626225"/>
          <p14:tracePt t="100723" x="11385550" y="6429375"/>
          <p14:tracePt t="100739" x="11331575" y="6313488"/>
          <p14:tracePt t="100756" x="11323638" y="6303963"/>
          <p14:tracePt t="100773" x="11331575" y="6296025"/>
          <p14:tracePt t="100789" x="11341100" y="6276975"/>
          <p14:tracePt t="100806" x="11349038" y="6276975"/>
          <p14:tracePt t="100823" x="11349038" y="6259513"/>
          <p14:tracePt t="100840" x="11368088" y="6224588"/>
          <p14:tracePt t="100856" x="11376025" y="6188075"/>
          <p14:tracePt t="100873" x="11376025" y="6180138"/>
          <p14:tracePt t="101053" x="11368088" y="6180138"/>
          <p14:tracePt t="101063" x="11358563" y="6180138"/>
          <p14:tracePt t="101083" x="11349038" y="6180138"/>
          <p14:tracePt t="101104" x="11341100" y="6180138"/>
          <p14:tracePt t="103725" x="11331575" y="6180138"/>
          <p14:tracePt t="103755" x="11314113" y="6180138"/>
          <p14:tracePt t="103764" x="11233150" y="6188075"/>
          <p14:tracePt t="103774" x="11109325" y="6224588"/>
          <p14:tracePt t="103785" x="10991850" y="6232525"/>
          <p14:tracePt t="103795" x="10858500" y="6232525"/>
          <p14:tracePt t="103805" x="10742613" y="6232525"/>
          <p14:tracePt t="103816" x="10572750" y="6215063"/>
          <p14:tracePt t="103826" x="10429875" y="6188075"/>
          <p14:tracePt t="103836" x="10323513" y="6153150"/>
          <p14:tracePt t="103846" x="10225088" y="6134100"/>
          <p14:tracePt t="103857" x="10134600" y="6099175"/>
          <p14:tracePt t="103874" x="10063163" y="6089650"/>
          <p14:tracePt t="103891" x="9956800" y="6072188"/>
          <p14:tracePt t="103907" x="9894888" y="6072188"/>
          <p14:tracePt t="103924" x="9875838" y="6072188"/>
          <p14:tracePt t="103941" x="9858375" y="6072188"/>
          <p14:tracePt t="103957" x="9840913" y="6062663"/>
          <p14:tracePt t="103978" x="9831388" y="6054725"/>
          <p14:tracePt t="103991" x="9831388" y="6045200"/>
          <p14:tracePt t="104007" x="9823450" y="6027738"/>
          <p14:tracePt t="104024" x="9823450" y="6010275"/>
          <p14:tracePt t="104041" x="9813925" y="5983288"/>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67033" y="0"/>
            <a:ext cx="3926983" cy="1325563"/>
          </a:xfrm>
        </p:spPr>
        <p:txBody>
          <a:bodyPr>
            <a:normAutofit/>
          </a:bodyPr>
          <a:lstStyle/>
          <a:p>
            <a:pPr algn="ctr" rtl="1"/>
            <a:r>
              <a:rPr lang="fa-IR" sz="4000" dirty="0" smtClean="0">
                <a:cs typeface="B Kamran" panose="00000700000000000000" pitchFamily="2" charset="-78"/>
              </a:rPr>
              <a:t>درس یک:معرفت افریدگار</a:t>
            </a:r>
            <a:endParaRPr lang="en-US" sz="4000" dirty="0">
              <a:cs typeface="B Kamran" panose="00000700000000000000" pitchFamily="2" charset="-78"/>
            </a:endParaRPr>
          </a:p>
        </p:txBody>
      </p:sp>
      <p:pic>
        <p:nvPicPr>
          <p:cNvPr id="5" name="Picture 4"/>
          <p:cNvPicPr>
            <a:picLocks noChangeAspect="1"/>
          </p:cNvPicPr>
          <p:nvPr/>
        </p:nvPicPr>
        <p:blipFill>
          <a:blip r:embed="rId3"/>
          <a:stretch>
            <a:fillRect/>
          </a:stretch>
        </p:blipFill>
        <p:spPr>
          <a:xfrm>
            <a:off x="0" y="0"/>
            <a:ext cx="5997388" cy="7017420"/>
          </a:xfrm>
          <a:prstGeom prst="rect">
            <a:avLst/>
          </a:prstGeom>
        </p:spPr>
      </p:pic>
      <p:pic>
        <p:nvPicPr>
          <p:cNvPr id="2" name="Picture 1"/>
          <p:cNvPicPr>
            <a:picLocks noChangeAspect="1"/>
          </p:cNvPicPr>
          <p:nvPr/>
        </p:nvPicPr>
        <p:blipFill>
          <a:blip r:embed="rId4"/>
          <a:stretch>
            <a:fillRect/>
          </a:stretch>
        </p:blipFill>
        <p:spPr>
          <a:xfrm>
            <a:off x="6728406" y="1756088"/>
            <a:ext cx="4762500" cy="4762500"/>
          </a:xfrm>
          <a:prstGeom prst="rect">
            <a:avLst/>
          </a:prstGeom>
        </p:spPr>
      </p:pic>
    </p:spTree>
    <p:custDataLst>
      <p:tags r:id="rId1"/>
    </p:custDataLst>
    <p:extLst>
      <p:ext uri="{BB962C8B-B14F-4D97-AF65-F5344CB8AC3E}">
        <p14:creationId xmlns:p14="http://schemas.microsoft.com/office/powerpoint/2010/main" val="4248022330"/>
      </p:ext>
    </p:extLst>
  </p:cSld>
  <p:clrMapOvr>
    <a:masterClrMapping/>
  </p:clrMapOvr>
  <p:transition spd="slow" advTm="591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7542" y="0"/>
            <a:ext cx="5567082" cy="6858000"/>
          </a:xfrm>
          <a:prstGeom prst="rect">
            <a:avLst/>
          </a:prstGeom>
        </p:spPr>
      </p:pic>
      <p:sp>
        <p:nvSpPr>
          <p:cNvPr id="5" name="TextBox 4"/>
          <p:cNvSpPr txBox="1"/>
          <p:nvPr/>
        </p:nvSpPr>
        <p:spPr>
          <a:xfrm>
            <a:off x="6306671" y="228600"/>
            <a:ext cx="5768788" cy="5016758"/>
          </a:xfrm>
          <a:prstGeom prst="rect">
            <a:avLst/>
          </a:prstGeom>
          <a:noFill/>
        </p:spPr>
        <p:txBody>
          <a:bodyPr wrap="square" rtlCol="0">
            <a:spAutoFit/>
          </a:bodyPr>
          <a:lstStyle/>
          <a:p>
            <a:pPr algn="r" rtl="1"/>
            <a:r>
              <a:rPr lang="fa-IR" sz="3200" dirty="0" smtClean="0">
                <a:solidFill>
                  <a:srgbClr val="FF0000"/>
                </a:solidFill>
                <a:cs typeface="B Kamran" panose="00000700000000000000" pitchFamily="2" charset="-78"/>
              </a:rPr>
              <a:t>بیت </a:t>
            </a:r>
            <a:r>
              <a:rPr lang="fa-IR" sz="3200" dirty="0" smtClean="0">
                <a:cs typeface="B Kamran" panose="00000700000000000000" pitchFamily="2" charset="-78"/>
              </a:rPr>
              <a:t>1:باد بهاری از طرف سبزه زار وزید تا جایی که صدای پرنده ها از شادی به اسمان رفت.</a:t>
            </a:r>
          </a:p>
          <a:p>
            <a:pPr algn="r" rtl="1"/>
            <a:r>
              <a:rPr lang="fa-IR" sz="3200" dirty="0" smtClean="0">
                <a:solidFill>
                  <a:srgbClr val="FF0000"/>
                </a:solidFill>
                <a:cs typeface="B Kamran" panose="00000700000000000000" pitchFamily="2" charset="-78"/>
              </a:rPr>
              <a:t>بیت 2:</a:t>
            </a:r>
            <a:r>
              <a:rPr lang="fa-IR" sz="3200" dirty="0" smtClean="0">
                <a:cs typeface="B Kamran" panose="00000700000000000000" pitchFamily="2" charset="-78"/>
              </a:rPr>
              <a:t>بلند شو و شکرگزاری کن و غنیمت شمار باد ربیع(باد بهاری)و صدای موزون و یکنواخت پرندگان و لاله زار.غنیمت شمار:استفاده کن</a:t>
            </a:r>
          </a:p>
          <a:p>
            <a:pPr algn="r" rtl="1"/>
            <a:r>
              <a:rPr lang="fa-IR" sz="3200" dirty="0" smtClean="0">
                <a:solidFill>
                  <a:srgbClr val="FF0000"/>
                </a:solidFill>
                <a:cs typeface="B Kamran" panose="00000700000000000000" pitchFamily="2" charset="-78"/>
              </a:rPr>
              <a:t>بیت 3:</a:t>
            </a:r>
            <a:r>
              <a:rPr lang="fa-IR" sz="3200" dirty="0" smtClean="0">
                <a:cs typeface="B Kamran" panose="00000700000000000000" pitchFamily="2" charset="-78"/>
              </a:rPr>
              <a:t>همه چیز به گونه ی خودش از خدا شکر گزاری  می کند.مثل بلبل و گیاهان و قمری و تمام پرندگان از خدا با جیک جیک کردن خدارا شکر می کنند.</a:t>
            </a:r>
          </a:p>
          <a:p>
            <a:pPr algn="r" rtl="1"/>
            <a:r>
              <a:rPr lang="fa-IR" sz="3200" dirty="0" smtClean="0">
                <a:solidFill>
                  <a:srgbClr val="FF0000"/>
                </a:solidFill>
                <a:cs typeface="B Kamran" panose="00000700000000000000" pitchFamily="2" charset="-78"/>
              </a:rPr>
              <a:t>بیت4:</a:t>
            </a:r>
            <a:r>
              <a:rPr lang="fa-IR" sz="3200" dirty="0" smtClean="0">
                <a:cs typeface="B Kamran" panose="00000700000000000000" pitchFamily="2" charset="-78"/>
              </a:rPr>
              <a:t>ما وقتی هر چیزی را می بینیمیاد خدا می افتیم.حتی یک برگ درخت</a:t>
            </a:r>
            <a:endParaRPr lang="en-US" sz="3200" dirty="0">
              <a:cs typeface="B Kamran" panose="00000700000000000000" pitchFamily="2" charset="-78"/>
            </a:endParaRPr>
          </a:p>
        </p:txBody>
      </p:sp>
    </p:spTree>
    <p:custDataLst>
      <p:tags r:id="rId1"/>
    </p:custDataLst>
    <p:extLst>
      <p:ext uri="{BB962C8B-B14F-4D97-AF65-F5344CB8AC3E}">
        <p14:creationId xmlns:p14="http://schemas.microsoft.com/office/powerpoint/2010/main" val="2790250708"/>
      </p:ext>
    </p:extLst>
  </p:cSld>
  <p:clrMapOvr>
    <a:masterClrMapping/>
  </p:clrMapOvr>
  <mc:AlternateContent xmlns:mc="http://schemas.openxmlformats.org/markup-compatibility/2006" xmlns:p14="http://schemas.microsoft.com/office/powerpoint/2010/main">
    <mc:Choice Requires="p14">
      <p:transition spd="slow" p14:dur="2000" advTm="15442"/>
    </mc:Choice>
    <mc:Fallback xmlns="">
      <p:transition spd="slow" advTm="15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3A86A75C-4F4B-4683-9AE1-C65F6400EC91}">
      <p14:laserTraceLst xmlns:p14="http://schemas.microsoft.com/office/powerpoint/2010/main">
        <p14:tracePtLst>
          <p14:tracePt t="6375" x="8823325" y="4375150"/>
          <p14:tracePt t="6384" x="8875713" y="4330700"/>
          <p14:tracePt t="6395" x="8974138" y="4303713"/>
          <p14:tracePt t="6405" x="9082088" y="4286250"/>
          <p14:tracePt t="6415" x="9188450" y="4259263"/>
          <p14:tracePt t="6425" x="9286875" y="4241800"/>
          <p14:tracePt t="6436" x="9402763" y="4241800"/>
          <p14:tracePt t="6452" x="9510713" y="4241800"/>
          <p14:tracePt t="6469" x="9680575" y="4241800"/>
          <p14:tracePt t="6486" x="9804400" y="4241800"/>
          <p14:tracePt t="6502" x="9894888" y="4251325"/>
          <p14:tracePt t="6519" x="10037763" y="4313238"/>
          <p14:tracePt t="6536" x="10126663" y="4357688"/>
          <p14:tracePt t="6552" x="10180638" y="4402138"/>
          <p14:tracePt t="6569" x="10252075" y="4456113"/>
          <p14:tracePt t="6586" x="10277475" y="4483100"/>
          <p14:tracePt t="6602" x="10304463" y="4510088"/>
          <p14:tracePt t="6619" x="10304463" y="4518025"/>
          <p14:tracePt t="6637" x="10313988" y="4518025"/>
          <p14:tracePt t="6668" x="10313988" y="4527550"/>
          <p14:tracePt t="6739" x="10313988" y="4537075"/>
          <p14:tracePt t="6870" x="10313988" y="4545013"/>
          <p14:tracePt t="7377" x="10304463" y="4545013"/>
          <p14:tracePt t="7386" x="10296525" y="4545013"/>
          <p14:tracePt t="7397" x="10296525" y="4537075"/>
          <p14:tracePt t="7407" x="10277475" y="4527550"/>
          <p14:tracePt t="7416" x="10252075" y="4500563"/>
          <p14:tracePt t="7423" x="10206038" y="4483100"/>
          <p14:tracePt t="7437" x="10144125" y="4456113"/>
          <p14:tracePt t="7453" x="10126663" y="4456113"/>
          <p14:tracePt t="7470" x="9974263" y="4411663"/>
          <p14:tracePt t="7486" x="9912350" y="4384675"/>
          <p14:tracePt t="7503" x="9759950" y="4330700"/>
          <p14:tracePt t="7519" x="9698038" y="4313238"/>
          <p14:tracePt t="7536" x="9653588" y="4313238"/>
          <p14:tracePt t="7553" x="9545638" y="4313238"/>
          <p14:tracePt t="7570" x="9466263" y="4313238"/>
          <p14:tracePt t="7586" x="9439275" y="4303713"/>
          <p14:tracePt t="7603" x="9420225" y="4295775"/>
          <p14:tracePt t="7620" x="9412288" y="4276725"/>
          <p14:tracePt t="7636" x="9402763" y="4259263"/>
          <p14:tracePt t="7883" x="9394825" y="4259263"/>
          <p14:tracePt t="7903" x="9375775" y="4268788"/>
          <p14:tracePt t="7913" x="9340850" y="4286250"/>
          <p14:tracePt t="7923" x="9277350" y="4330700"/>
          <p14:tracePt t="7933" x="9161463" y="4375150"/>
          <p14:tracePt t="7943" x="9063038" y="4438650"/>
          <p14:tracePt t="7953" x="8956675" y="4465638"/>
          <p14:tracePt t="7963" x="8867775" y="4500563"/>
          <p14:tracePt t="7973" x="8786813" y="4527550"/>
          <p14:tracePt t="7986" x="8688388" y="4545013"/>
          <p14:tracePt t="8003" x="8518525" y="4581525"/>
          <p14:tracePt t="8020" x="8456613" y="4598988"/>
          <p14:tracePt t="8036" x="8348663" y="4616450"/>
          <p14:tracePt t="8053" x="8286750" y="4633913"/>
          <p14:tracePt t="8070" x="8259763" y="4633913"/>
          <p14:tracePt t="8086" x="8224838" y="4633913"/>
          <p14:tracePt t="8103" x="8188325" y="4633913"/>
          <p14:tracePt t="8120" x="8153400" y="4633913"/>
          <p14:tracePt t="8136" x="8134350" y="4633913"/>
          <p14:tracePt t="8409" x="8126413" y="4633913"/>
          <p14:tracePt t="8638" x="8116888" y="4633913"/>
          <p14:tracePt t="8763" x="8108950" y="4633913"/>
          <p14:tracePt t="8773" x="8099425" y="4633913"/>
          <p14:tracePt t="8794" x="8089900" y="4633913"/>
          <p14:tracePt t="8813" x="8081963" y="4633913"/>
          <p14:tracePt t="8844" x="8062913" y="4633913"/>
          <p14:tracePt t="8854" x="8054975" y="4633913"/>
          <p14:tracePt t="8864" x="8037513" y="4633913"/>
          <p14:tracePt t="8874" x="8027988" y="4633913"/>
          <p14:tracePt t="8885" x="8018463" y="4633913"/>
          <p14:tracePt t="8897" x="8010525" y="4633913"/>
          <p14:tracePt t="8915" x="8001000" y="4633913"/>
          <p14:tracePt t="8935" x="7991475" y="4633913"/>
          <p14:tracePt t="8956" x="7983538" y="4633913"/>
          <p14:tracePt t="9036" x="7991475" y="4633913"/>
          <p14:tracePt t="9209" x="8010525" y="4633913"/>
          <p14:tracePt t="9220" x="8037513" y="4633913"/>
          <p14:tracePt t="9230" x="8089900" y="4643438"/>
          <p14:tracePt t="9239" x="8180388" y="4660900"/>
          <p14:tracePt t="9249" x="8269288" y="4670425"/>
          <p14:tracePt t="9259" x="8375650" y="4679950"/>
          <p14:tracePt t="9269" x="8572500" y="4714875"/>
          <p14:tracePt t="9279" x="8751888" y="4741863"/>
          <p14:tracePt t="9290" x="8912225" y="4759325"/>
          <p14:tracePt t="9304" x="9045575" y="4776788"/>
          <p14:tracePt t="9320" x="9358313" y="4911725"/>
          <p14:tracePt t="9337" x="9474200" y="4983163"/>
          <p14:tracePt t="9354" x="9572625" y="5037138"/>
          <p14:tracePt t="9370" x="9777413" y="5143500"/>
          <p14:tracePt t="9387" x="9867900" y="5197475"/>
          <p14:tracePt t="9404" x="9991725" y="5295900"/>
          <p14:tracePt t="9420" x="10082213" y="5375275"/>
          <p14:tracePt t="9437" x="10117138" y="5402263"/>
          <p14:tracePt t="9454" x="10153650" y="5429250"/>
          <p14:tracePt t="9470" x="10215563" y="5473700"/>
          <p14:tracePt t="9487" x="10313988" y="5527675"/>
          <p14:tracePt t="9504" x="10412413" y="5670550"/>
          <p14:tracePt t="9520" x="10456863" y="5724525"/>
          <p14:tracePt t="9537" x="10501313" y="5776913"/>
          <p14:tracePt t="9554" x="10510838" y="5795963"/>
          <p14:tracePt t="9694" x="10510838" y="5786438"/>
          <p14:tracePt t="9735" x="10510838" y="5776913"/>
          <p14:tracePt t="9756" x="10510838" y="5768975"/>
          <p14:tracePt t="9766" x="10510838" y="5724525"/>
          <p14:tracePt t="9776" x="10510838" y="5705475"/>
          <p14:tracePt t="9786" x="10510838" y="5680075"/>
          <p14:tracePt t="9796" x="10510838" y="5634038"/>
          <p14:tracePt t="9805" x="10510838" y="5572125"/>
          <p14:tracePt t="9815" x="10510838" y="5500688"/>
          <p14:tracePt t="9826" x="10501313" y="5429250"/>
          <p14:tracePt t="9837" x="10501313" y="5384800"/>
          <p14:tracePt t="9854" x="10491788" y="5367338"/>
          <p14:tracePt t="9870" x="10491788" y="5340350"/>
          <p14:tracePt t="9887" x="10491788" y="5330825"/>
          <p14:tracePt t="9904" x="10483850" y="5330825"/>
          <p14:tracePt t="9920" x="10474325" y="5322888"/>
          <p14:tracePt t="9937" x="10456863" y="5313363"/>
          <p14:tracePt t="9954" x="10412413" y="5259388"/>
          <p14:tracePt t="9971" x="10340975" y="5197475"/>
          <p14:tracePt t="9987" x="10215563" y="5037138"/>
          <p14:tracePt t="10004" x="10180638" y="5018088"/>
          <p14:tracePt t="12685" x="10144125" y="5018088"/>
          <p14:tracePt t="12695" x="10109200" y="5018088"/>
          <p14:tracePt t="12705" x="10045700" y="5000625"/>
          <p14:tracePt t="12715" x="9974263" y="4983163"/>
          <p14:tracePt t="12725" x="9867900" y="4919663"/>
          <p14:tracePt t="12735" x="9732963" y="4803775"/>
          <p14:tracePt t="12745" x="9582150" y="4625975"/>
          <p14:tracePt t="12755" x="9412288" y="4357688"/>
          <p14:tracePt t="12771" x="9269413" y="4081463"/>
          <p14:tracePt t="12788" x="9126538" y="3660775"/>
          <p14:tracePt t="12805" x="9010650" y="3276600"/>
          <p14:tracePt t="12822" x="8804275" y="1919288"/>
          <p14:tracePt t="12838" x="8823325" y="1187450"/>
          <p14:tracePt t="12855" x="8929688" y="822325"/>
          <p14:tracePt t="12872" x="8991600" y="731838"/>
          <p14:tracePt t="13080" x="8991600" y="741363"/>
          <p14:tracePt t="13089" x="9001125" y="750888"/>
          <p14:tracePt t="13130" x="8974138" y="750888"/>
          <p14:tracePt t="13140" x="8894763" y="750888"/>
          <p14:tracePt t="13150" x="8680450" y="731838"/>
          <p14:tracePt t="13160" x="8197850" y="731838"/>
          <p14:tracePt t="13171" x="7661275" y="714375"/>
          <p14:tracePt t="13181" x="7116763" y="660400"/>
          <p14:tracePt t="13191" x="6715125" y="598488"/>
          <p14:tracePt t="13201" x="6357938" y="500063"/>
          <p14:tracePt t="13211" x="6108700" y="411163"/>
          <p14:tracePt t="13222" x="5938838" y="295275"/>
          <p14:tracePt t="13238" x="5795963" y="223838"/>
          <p14:tracePt t="13255" x="5705475" y="169863"/>
          <p14:tracePt t="13272" x="5688013" y="160338"/>
          <p14:tracePt t="13288" x="5705475" y="169863"/>
          <p14:tracePt t="13515" x="5705475" y="179388"/>
          <p14:tracePt t="13525" x="5705475" y="204788"/>
          <p14:tracePt t="13535" x="5705475" y="231775"/>
          <p14:tracePt t="13545" x="5697538" y="285750"/>
          <p14:tracePt t="13555" x="5680075" y="393700"/>
          <p14:tracePt t="13565" x="5634038" y="517525"/>
          <p14:tracePt t="13576" x="5562600" y="696913"/>
          <p14:tracePt t="13586" x="5483225" y="857250"/>
          <p14:tracePt t="13596" x="5419725" y="955675"/>
          <p14:tracePt t="13606" x="5303838" y="1098550"/>
          <p14:tracePt t="13622" x="5062538" y="1285875"/>
          <p14:tracePt t="13639" x="4919663" y="1384300"/>
          <p14:tracePt t="13655" x="4867275" y="1411288"/>
          <p14:tracePt t="13672" x="4473575" y="1509713"/>
          <p14:tracePt t="13689" x="4160838" y="1544638"/>
          <p14:tracePt t="13705" x="3946525" y="1544638"/>
          <p14:tracePt t="13722" x="3554413" y="1500188"/>
          <p14:tracePt t="13739" x="3125788" y="1258888"/>
          <p14:tracePt t="13755" x="2938463" y="1071563"/>
          <p14:tracePt t="13772" x="2670175" y="758825"/>
          <p14:tracePt t="13789" x="2482850" y="509588"/>
          <p14:tracePt t="13805" x="2446338" y="428625"/>
          <p14:tracePt t="13822" x="2401888" y="330200"/>
          <p14:tracePt t="13839" x="2419350" y="312738"/>
          <p14:tracePt t="14031" x="2419350" y="303213"/>
          <p14:tracePt t="14051" x="2401888" y="285750"/>
          <p14:tracePt t="14066" x="2366963" y="276225"/>
          <p14:tracePt t="14073" x="2295525" y="241300"/>
          <p14:tracePt t="14082" x="2197100" y="204788"/>
          <p14:tracePt t="14091" x="1973263" y="152400"/>
          <p14:tracePt t="14101" x="1803400" y="115888"/>
          <p14:tracePt t="14112" x="1697038" y="98425"/>
          <p14:tracePt t="14122" x="1608138" y="80963"/>
          <p14:tracePt t="14132" x="1544638" y="53975"/>
          <p14:tracePt t="15185" x="1428750" y="98425"/>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94929" y="0"/>
            <a:ext cx="5697071" cy="6858000"/>
          </a:xfrm>
          <a:prstGeom prst="rect">
            <a:avLst/>
          </a:prstGeom>
        </p:spPr>
      </p:pic>
      <p:pic>
        <p:nvPicPr>
          <p:cNvPr id="5" name="Picture 4"/>
          <p:cNvPicPr>
            <a:picLocks noChangeAspect="1"/>
          </p:cNvPicPr>
          <p:nvPr/>
        </p:nvPicPr>
        <p:blipFill>
          <a:blip r:embed="rId4"/>
          <a:stretch>
            <a:fillRect/>
          </a:stretch>
        </p:blipFill>
        <p:spPr>
          <a:xfrm>
            <a:off x="364101" y="0"/>
            <a:ext cx="5337452" cy="6858000"/>
          </a:xfrm>
          <a:prstGeom prst="rect">
            <a:avLst/>
          </a:prstGeom>
        </p:spPr>
      </p:pic>
    </p:spTree>
    <p:custDataLst>
      <p:tags r:id="rId1"/>
    </p:custDataLst>
    <p:extLst>
      <p:ext uri="{BB962C8B-B14F-4D97-AF65-F5344CB8AC3E}">
        <p14:creationId xmlns:p14="http://schemas.microsoft.com/office/powerpoint/2010/main" val="2948374853"/>
      </p:ext>
    </p:extLst>
  </p:cSld>
  <p:clrMapOvr>
    <a:masterClrMapping/>
  </p:clrMapOvr>
  <mc:AlternateContent xmlns:mc="http://schemas.openxmlformats.org/markup-compatibility/2006" xmlns:p14="http://schemas.microsoft.com/office/powerpoint/2010/main">
    <mc:Choice Requires="p14">
      <p:transition spd="slow" p14:dur="1400" advTm="359">
        <p14:ripple/>
      </p:transition>
    </mc:Choice>
    <mc:Fallback xmlns="">
      <p:transition spd="slow" advTm="3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28769" y="-15539"/>
            <a:ext cx="5612200" cy="6889077"/>
          </a:xfrm>
          <a:prstGeom prst="rect">
            <a:avLst/>
          </a:prstGeom>
        </p:spPr>
      </p:pic>
      <p:pic>
        <p:nvPicPr>
          <p:cNvPr id="2" name="Picture 1"/>
          <p:cNvPicPr>
            <a:picLocks noChangeAspect="1"/>
          </p:cNvPicPr>
          <p:nvPr/>
        </p:nvPicPr>
        <p:blipFill>
          <a:blip r:embed="rId4"/>
          <a:stretch>
            <a:fillRect/>
          </a:stretch>
        </p:blipFill>
        <p:spPr>
          <a:xfrm>
            <a:off x="361880" y="3390362"/>
            <a:ext cx="3066889" cy="3596625"/>
          </a:xfrm>
          <a:prstGeom prst="rect">
            <a:avLst/>
          </a:prstGeom>
        </p:spPr>
      </p:pic>
    </p:spTree>
    <p:custDataLst>
      <p:tags r:id="rId1"/>
    </p:custDataLst>
    <p:extLst>
      <p:ext uri="{BB962C8B-B14F-4D97-AF65-F5344CB8AC3E}">
        <p14:creationId xmlns:p14="http://schemas.microsoft.com/office/powerpoint/2010/main" val="3191913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123">
        <p15:prstTrans prst="pageCurlDouble"/>
      </p:transition>
    </mc:Choice>
    <mc:Fallback xmlns="">
      <p:transition spd="slow" advTm="151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4031" x="9582150" y="5822950"/>
          <p14:tracePt t="4041" x="9518650" y="5840413"/>
          <p14:tracePt t="4051" x="9420225" y="5894388"/>
          <p14:tracePt t="4062" x="9269413" y="5973763"/>
          <p14:tracePt t="4072" x="9109075" y="6072188"/>
          <p14:tracePt t="4082" x="8912225" y="6215063"/>
          <p14:tracePt t="4092" x="8742363" y="6303963"/>
          <p14:tracePt t="4102" x="8616950" y="6348413"/>
          <p14:tracePt t="4113" x="8501063" y="6375400"/>
          <p14:tracePt t="4123" x="8385175" y="6402388"/>
          <p14:tracePt t="4134" x="8277225" y="6438900"/>
          <p14:tracePt t="4151" x="8197850" y="6446838"/>
          <p14:tracePt t="4168" x="8027988" y="6446838"/>
          <p14:tracePt t="4184" x="7947025" y="6446838"/>
          <p14:tracePt t="4201" x="7858125" y="6446838"/>
          <p14:tracePt t="4218" x="7634288" y="6340475"/>
          <p14:tracePt t="4234" x="7527925" y="6286500"/>
          <p14:tracePt t="4251" x="7500938" y="6269038"/>
          <p14:tracePt t="4268" x="7466013" y="6251575"/>
          <p14:tracePt t="4659" x="7473950" y="6215063"/>
          <p14:tracePt t="4669" x="7491413" y="6161088"/>
          <p14:tracePt t="4679" x="7518400" y="6099175"/>
          <p14:tracePt t="4689" x="7537450" y="6027738"/>
          <p14:tracePt t="4699" x="7562850" y="5965825"/>
          <p14:tracePt t="4709" x="7581900" y="5919788"/>
          <p14:tracePt t="4720" x="7608888" y="5894388"/>
          <p14:tracePt t="4735" x="7616825" y="5875338"/>
          <p14:tracePt t="4751" x="7643813" y="5867400"/>
          <p14:tracePt t="4768" x="7643813" y="5857875"/>
          <p14:tracePt t="4785" x="7653338" y="5857875"/>
          <p14:tracePt t="4801" x="7670800" y="5840413"/>
          <p14:tracePt t="4818" x="7680325" y="5822950"/>
          <p14:tracePt t="4835" x="7688263" y="5813425"/>
          <p14:tracePt t="4912" x="7688263" y="5803900"/>
          <p14:tracePt t="4993" x="7697788" y="5803900"/>
          <p14:tracePt t="5003" x="7697788" y="5795963"/>
          <p14:tracePt t="5014" x="7705725" y="5795963"/>
          <p14:tracePt t="5023" x="7715250" y="5795963"/>
          <p14:tracePt t="5034" x="7724775" y="5786438"/>
          <p14:tracePt t="5044" x="7751763" y="5786438"/>
          <p14:tracePt t="5054" x="7777163" y="5776913"/>
          <p14:tracePt t="5064" x="7813675" y="5768975"/>
          <p14:tracePt t="5073" x="7848600" y="5768975"/>
          <p14:tracePt t="5085" x="7885113" y="5768975"/>
          <p14:tracePt t="5101" x="7912100" y="5768975"/>
          <p14:tracePt t="5118" x="7956550" y="5768975"/>
          <p14:tracePt t="5135" x="7974013" y="5768975"/>
          <p14:tracePt t="5267" x="7966075" y="5768975"/>
          <p14:tracePt t="5286" x="7956550" y="5768975"/>
          <p14:tracePt t="5296" x="7947025" y="5759450"/>
          <p14:tracePt t="5317" x="7939088" y="5759450"/>
          <p14:tracePt t="5327" x="7929563" y="5759450"/>
          <p14:tracePt t="5343" x="7902575" y="5741988"/>
          <p14:tracePt t="5357" x="7875588" y="5741988"/>
          <p14:tracePt t="5367" x="7831138" y="5715000"/>
          <p14:tracePt t="5377" x="7759700" y="5688013"/>
          <p14:tracePt t="5387" x="7724775" y="5670550"/>
          <p14:tracePt t="5398" x="7680325" y="5653088"/>
          <p14:tracePt t="5408" x="7643813" y="5643563"/>
          <p14:tracePt t="5418" x="7608888" y="5634038"/>
          <p14:tracePt t="5435" x="7581900" y="5626100"/>
          <p14:tracePt t="5452" x="7527925" y="5626100"/>
          <p14:tracePt t="5468" x="7483475" y="5608638"/>
          <p14:tracePt t="5485" x="7446963" y="5608638"/>
          <p14:tracePt t="5502" x="7402513" y="5589588"/>
          <p14:tracePt t="5518" x="7367588" y="5581650"/>
          <p14:tracePt t="5535" x="7348538" y="5581650"/>
          <p14:tracePt t="5552" x="7331075" y="5581650"/>
          <p14:tracePt t="5813" x="7331075" y="5589588"/>
          <p14:tracePt t="5822" x="7331075" y="5608638"/>
          <p14:tracePt t="5833" x="7331075" y="5626100"/>
          <p14:tracePt t="5843" x="7331075" y="5643563"/>
          <p14:tracePt t="5853" x="7331075" y="5653088"/>
          <p14:tracePt t="5863" x="7331075" y="5670550"/>
          <p14:tracePt t="5873" x="7331075" y="5705475"/>
          <p14:tracePt t="5885" x="7313613" y="5751513"/>
          <p14:tracePt t="5902" x="7313613" y="5776913"/>
          <p14:tracePt t="5918" x="7286625" y="5813425"/>
          <p14:tracePt t="5935" x="7269163" y="5830888"/>
          <p14:tracePt t="5952" x="7251700" y="5848350"/>
          <p14:tracePt t="5968" x="7242175" y="5848350"/>
          <p14:tracePt t="5995" x="7224713" y="5848350"/>
          <p14:tracePt t="6015" x="7215188" y="5848350"/>
          <p14:tracePt t="6025" x="7205663" y="5848350"/>
          <p14:tracePt t="6050" x="7170738" y="5848350"/>
          <p14:tracePt t="6066" x="7153275" y="5848350"/>
          <p14:tracePt t="6076" x="7116763" y="5848350"/>
          <p14:tracePt t="6086" x="7099300" y="5840413"/>
          <p14:tracePt t="6102" x="7072313" y="5840413"/>
          <p14:tracePt t="6118" x="7037388" y="5822950"/>
          <p14:tracePt t="6136" x="6991350" y="5813425"/>
          <p14:tracePt t="6152" x="6983413" y="5803900"/>
          <p14:tracePt t="6168" x="6946900" y="5795963"/>
          <p14:tracePt t="6185" x="6938963" y="5786438"/>
          <p14:tracePt t="6202" x="6929438" y="5786438"/>
          <p14:tracePt t="6219" x="6938963" y="5768975"/>
          <p14:tracePt t="6481" x="6929438" y="5768975"/>
          <p14:tracePt t="6490" x="6902450" y="5768975"/>
          <p14:tracePt t="6501" x="6858000" y="5768975"/>
          <p14:tracePt t="6511" x="6813550" y="5768975"/>
          <p14:tracePt t="6521" x="6715125" y="5768975"/>
          <p14:tracePt t="6531" x="6616700" y="5768975"/>
          <p14:tracePt t="6542" x="6491288" y="5768975"/>
          <p14:tracePt t="6552" x="6375400" y="5768975"/>
          <p14:tracePt t="6562" x="6276975" y="5768975"/>
          <p14:tracePt t="6572" x="6215063" y="5759450"/>
          <p14:tracePt t="6585" x="6180138" y="5741988"/>
          <p14:tracePt t="6602" x="6161088" y="5732463"/>
          <p14:tracePt t="6856" x="6161088" y="5751513"/>
          <p14:tracePt t="6865" x="6161088" y="5768975"/>
          <p14:tracePt t="6875" x="6161088" y="5786438"/>
          <p14:tracePt t="6896" x="6161088" y="5803900"/>
          <p14:tracePt t="6905" x="6161088" y="5813425"/>
          <p14:tracePt t="6925" x="6153150" y="5822950"/>
          <p14:tracePt t="6936" x="6143625" y="5822950"/>
          <p14:tracePt t="6946" x="6126163" y="5830888"/>
          <p14:tracePt t="6956" x="6099175" y="5830888"/>
          <p14:tracePt t="6969" x="6072188" y="5840413"/>
          <p14:tracePt t="6986" x="6037263" y="5840413"/>
          <p14:tracePt t="7002" x="5938838" y="5840413"/>
          <p14:tracePt t="7019" x="5803900" y="5840413"/>
          <p14:tracePt t="7036" x="5732463" y="5840413"/>
          <p14:tracePt t="7052" x="5626100" y="5822950"/>
          <p14:tracePt t="7069" x="5572125" y="5813425"/>
          <p14:tracePt t="7086" x="5562600" y="5813425"/>
          <p14:tracePt t="7102" x="5554663" y="5813425"/>
          <p14:tracePt t="7119" x="5545138" y="5813425"/>
          <p14:tracePt t="7136" x="5545138" y="5803900"/>
          <p14:tracePt t="7152" x="5545138" y="5795963"/>
          <p14:tracePt t="7382" x="5545138" y="5803900"/>
          <p14:tracePt t="7391" x="5545138" y="5813425"/>
          <p14:tracePt t="7432" x="5527675" y="5813425"/>
          <p14:tracePt t="7442" x="5500688" y="5822950"/>
          <p14:tracePt t="7452" x="5465763" y="5822950"/>
          <p14:tracePt t="7459" x="5429250" y="5822950"/>
          <p14:tracePt t="7472" x="5419725" y="5830888"/>
          <p14:tracePt t="7482" x="5357813" y="5830888"/>
          <p14:tracePt t="7492" x="5286375" y="5830888"/>
          <p14:tracePt t="7502" x="5224463" y="5830888"/>
          <p14:tracePt t="7513" x="5170488" y="5830888"/>
          <p14:tracePt t="7523" x="5133975" y="5830888"/>
          <p14:tracePt t="7536" x="5108575" y="5830888"/>
          <p14:tracePt t="7552" x="5089525" y="5830888"/>
          <p14:tracePt t="7569" x="5045075" y="5822950"/>
          <p14:tracePt t="7586" x="5010150" y="5822950"/>
          <p14:tracePt t="7602" x="5000625" y="5822950"/>
          <p14:tracePt t="7619" x="5000625" y="5813425"/>
          <p14:tracePt t="7695" x="5000625" y="5803900"/>
          <p14:tracePt t="7715" x="5000625" y="5795963"/>
          <p14:tracePt t="7895" x="4991100" y="5795963"/>
          <p14:tracePt t="7917" x="4983163" y="5795963"/>
          <p14:tracePt t="7927" x="4965700" y="5795963"/>
          <p14:tracePt t="7938" x="4956175" y="5795963"/>
          <p14:tracePt t="7948" x="4946650" y="5795963"/>
          <p14:tracePt t="7958" x="4938713" y="5795963"/>
          <p14:tracePt t="7968" x="4919663" y="5786438"/>
          <p14:tracePt t="7988" x="4911725" y="5786438"/>
          <p14:tracePt t="7998" x="4902200" y="5786438"/>
          <p14:tracePt t="8011" x="4884738" y="5776913"/>
          <p14:tracePt t="8019" x="4875213" y="5776913"/>
          <p14:tracePt t="8036" x="4867275" y="5776913"/>
          <p14:tracePt t="8053" x="4848225" y="5776913"/>
          <p14:tracePt t="8070" x="4830763" y="5768975"/>
          <p14:tracePt t="8086" x="4822825" y="5768975"/>
          <p14:tracePt t="8103" x="4813300" y="5768975"/>
          <p14:tracePt t="8120" x="4803775" y="5768975"/>
          <p14:tracePt t="8160" x="4795838" y="5768975"/>
          <p14:tracePt t="8354" x="4795838" y="5759450"/>
          <p14:tracePt t="8596" x="4803775" y="5759450"/>
          <p14:tracePt t="9415" x="4813300" y="5759450"/>
          <p14:tracePt t="11808" x="4830763" y="5751513"/>
          <p14:tracePt t="11818" x="4857750" y="5724525"/>
          <p14:tracePt t="11828" x="4902200" y="5670550"/>
          <p14:tracePt t="11838" x="4991100" y="5589588"/>
          <p14:tracePt t="11848" x="5081588" y="5518150"/>
          <p14:tracePt t="11859" x="5180013" y="5446713"/>
          <p14:tracePt t="11869" x="5259388" y="5384800"/>
          <p14:tracePt t="11879" x="5322888" y="5340350"/>
          <p14:tracePt t="11889" x="5402263" y="5295900"/>
          <p14:tracePt t="11904" x="5491163" y="5276850"/>
          <p14:tracePt t="11921" x="5554663" y="5241925"/>
          <p14:tracePt t="11938" x="5643563" y="5187950"/>
          <p14:tracePt t="11954" x="5670550" y="5180013"/>
          <p14:tracePt t="11971" x="5697538" y="5170488"/>
          <p14:tracePt t="11988" x="5705475" y="5170488"/>
          <p14:tracePt t="12051" x="5705475" y="5180013"/>
          <p14:tracePt t="12082" x="5705475" y="5187950"/>
          <p14:tracePt t="12092" x="5705475" y="5197475"/>
          <p14:tracePt t="12112" x="5705475" y="5205413"/>
          <p14:tracePt t="12203" x="5697538" y="5205413"/>
          <p14:tracePt t="12234" x="5680075" y="5205413"/>
          <p14:tracePt t="12243" x="5670550" y="5205413"/>
          <p14:tracePt t="12253" x="5653088" y="5214938"/>
          <p14:tracePt t="12263" x="5616575" y="5214938"/>
          <p14:tracePt t="12273" x="5589588" y="5224463"/>
          <p14:tracePt t="12284" x="5572125" y="5232400"/>
          <p14:tracePt t="12294" x="5545138" y="5241925"/>
          <p14:tracePt t="12304" x="5537200" y="5251450"/>
          <p14:tracePt t="12314" x="5527675" y="5259388"/>
          <p14:tracePt t="12324" x="5518150" y="5268913"/>
          <p14:tracePt t="12338" x="5510213" y="5268913"/>
          <p14:tracePt t="12355" x="5500688" y="5276850"/>
          <p14:tracePt t="12371" x="5491163" y="5276850"/>
          <p14:tracePt t="12388" x="5483225" y="5286375"/>
          <p14:tracePt t="12405" x="5465763" y="5295900"/>
          <p14:tracePt t="12421" x="5446713" y="5295900"/>
          <p14:tracePt t="12438" x="5438775" y="5295900"/>
          <p14:tracePt t="12455" x="5419725" y="5295900"/>
          <p14:tracePt t="12471" x="5411788" y="5295900"/>
          <p14:tracePt t="12496" x="5411788" y="5286375"/>
          <p14:tracePt t="12516" x="5411788" y="5276850"/>
          <p14:tracePt t="12547" x="5411788" y="5268913"/>
          <p14:tracePt t="12567" x="5429250" y="5268913"/>
          <p14:tracePt t="12578" x="5446713" y="5268913"/>
          <p14:tracePt t="12587" x="5473700" y="5276850"/>
          <p14:tracePt t="12598" x="5518150" y="5295900"/>
          <p14:tracePt t="12608" x="5554663" y="5322888"/>
          <p14:tracePt t="12624" x="5599113" y="5340350"/>
          <p14:tracePt t="12638" x="5688013" y="5384800"/>
          <p14:tracePt t="12655" x="5759450" y="5411788"/>
          <p14:tracePt t="12671" x="6045200" y="5510213"/>
          <p14:tracePt t="12688" x="6323013" y="5634038"/>
          <p14:tracePt t="12705" x="6537325" y="5759450"/>
          <p14:tracePt t="12721" x="6813550" y="5919788"/>
          <p14:tracePt t="12738" x="7018338" y="6000750"/>
          <p14:tracePt t="12755" x="7277100" y="6089650"/>
          <p14:tracePt t="12771" x="7483475" y="6153150"/>
          <p14:tracePt t="12788" x="7581900" y="6180138"/>
          <p14:tracePt t="12805" x="7697788" y="6224588"/>
          <p14:tracePt t="12821" x="7751763" y="6232525"/>
          <p14:tracePt t="12838" x="7769225" y="6232525"/>
          <p14:tracePt t="12855" x="7831138" y="6242050"/>
          <p14:tracePt t="12871" x="7947025" y="6232525"/>
          <p14:tracePt t="12888" x="8027988" y="6232525"/>
          <p14:tracePt t="12905" x="8170863" y="6197600"/>
          <p14:tracePt t="12921" x="8242300" y="6153150"/>
          <p14:tracePt t="12938" x="8269288" y="6126163"/>
          <p14:tracePt t="12955" x="8367713" y="6081713"/>
          <p14:tracePt t="12972" x="8466138" y="6037263"/>
          <p14:tracePt t="12988" x="8545513" y="6010275"/>
          <p14:tracePt t="13005" x="8634413" y="6000750"/>
          <p14:tracePt t="13022" x="8670925" y="6000750"/>
          <p14:tracePt t="13038" x="8670925" y="5991225"/>
          <p14:tracePt t="13133" x="8661400" y="5991225"/>
          <p14:tracePt t="13144" x="8653463" y="5991225"/>
          <p14:tracePt t="13154" x="8643938" y="5991225"/>
          <p14:tracePt t="13164" x="8634413" y="5991225"/>
          <p14:tracePt t="13175" x="8626475" y="5991225"/>
          <p14:tracePt t="13185" x="8626475" y="5983288"/>
          <p14:tracePt t="13203" x="8589963" y="5983288"/>
          <p14:tracePt t="13210" x="8572500" y="5983288"/>
          <p14:tracePt t="13225" x="8562975" y="5973763"/>
          <p14:tracePt t="13235" x="8501063" y="5973763"/>
          <p14:tracePt t="13245" x="8466138" y="5965825"/>
          <p14:tracePt t="13255" x="8429625" y="5956300"/>
          <p14:tracePt t="13271" x="8412163" y="5946775"/>
          <p14:tracePt t="13288" x="8340725" y="5946775"/>
          <p14:tracePt t="13305" x="8304213" y="5946775"/>
          <p14:tracePt t="13322" x="8296275" y="5946775"/>
          <p14:tracePt t="13338" x="8259763" y="5946775"/>
          <p14:tracePt t="13355" x="8251825" y="5946775"/>
          <p14:tracePt t="13372" x="8242300" y="5946775"/>
          <p14:tracePt t="13388" x="8197850" y="5946775"/>
          <p14:tracePt t="13405" x="8170863" y="5946775"/>
          <p14:tracePt t="13422" x="8089900" y="5946775"/>
          <p14:tracePt t="13438" x="7956550" y="5965825"/>
          <p14:tracePt t="13455" x="7867650" y="5965825"/>
          <p14:tracePt t="13472" x="7626350" y="6027738"/>
          <p14:tracePt t="13488" x="7269163" y="6116638"/>
          <p14:tracePt t="13505" x="7126288" y="6143625"/>
          <p14:tracePt t="13522" x="6777038" y="6205538"/>
          <p14:tracePt t="13538" x="6643688" y="6205538"/>
          <p14:tracePt t="13555" x="6599238" y="6215063"/>
          <p14:tracePt t="13572" x="6313488" y="6215063"/>
          <p14:tracePt t="13589" x="6072188" y="6161088"/>
          <p14:tracePt t="13605" x="5973763" y="6089650"/>
          <p14:tracePt t="13622" x="5822950" y="5991225"/>
          <p14:tracePt t="13638" x="5768975" y="5956300"/>
          <p14:tracePt t="13655" x="5732463" y="5919788"/>
          <p14:tracePt t="13672" x="5697538" y="5902325"/>
          <p14:tracePt t="13688" x="5688013" y="5902325"/>
          <p14:tracePt t="13705" x="5680075" y="5894388"/>
          <p14:tracePt t="13812" x="5670550" y="5902325"/>
          <p14:tracePt t="13832" x="5670550" y="5911850"/>
          <p14:tracePt t="13842" x="5634038" y="5911850"/>
          <p14:tracePt t="13852" x="5626100" y="5929313"/>
          <p14:tracePt t="13863" x="5608638" y="5946775"/>
          <p14:tracePt t="13873" x="5599113" y="5946775"/>
          <p14:tracePt t="13883" x="5581650" y="5956300"/>
          <p14:tracePt t="13893" x="5562600" y="5956300"/>
          <p14:tracePt t="13906" x="5554663" y="5956300"/>
          <p14:tracePt t="13934" x="5545138" y="5956300"/>
          <p14:tracePt t="13944" x="5537200" y="5946775"/>
          <p14:tracePt t="13954" x="5518150" y="5938838"/>
          <p14:tracePt t="13974" x="5510213" y="5929313"/>
          <p14:tracePt t="14025" x="5510213" y="5919788"/>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4623515" cy="6600422"/>
          </a:xfrm>
          <a:prstGeom prst="rect">
            <a:avLst/>
          </a:prstGeom>
        </p:spPr>
      </p:pic>
      <p:sp>
        <p:nvSpPr>
          <p:cNvPr id="3" name="TextBox 2"/>
          <p:cNvSpPr txBox="1"/>
          <p:nvPr/>
        </p:nvSpPr>
        <p:spPr>
          <a:xfrm>
            <a:off x="4842456" y="-5417"/>
            <a:ext cx="7083380" cy="6863417"/>
          </a:xfrm>
          <a:prstGeom prst="rect">
            <a:avLst/>
          </a:prstGeom>
          <a:noFill/>
        </p:spPr>
        <p:txBody>
          <a:bodyPr wrap="square" rtlCol="0">
            <a:spAutoFit/>
          </a:bodyPr>
          <a:lstStyle/>
          <a:p>
            <a:pPr algn="r" rtl="1"/>
            <a:r>
              <a:rPr lang="fa-IR" sz="4000" dirty="0" smtClean="0">
                <a:solidFill>
                  <a:srgbClr val="FF0000"/>
                </a:solidFill>
                <a:cs typeface="B Kamran" panose="00000700000000000000" pitchFamily="2" charset="-78"/>
              </a:rPr>
              <a:t>بیت1-</a:t>
            </a:r>
            <a:r>
              <a:rPr lang="fa-IR" sz="4000" dirty="0" smtClean="0">
                <a:cs typeface="B Kamran" panose="00000700000000000000" pitchFamily="2" charset="-78"/>
              </a:rPr>
              <a:t>تو:مادر</a:t>
            </a:r>
            <a:endParaRPr lang="fa-IR" sz="4000" dirty="0" smtClean="0">
              <a:solidFill>
                <a:srgbClr val="FF0000"/>
              </a:solidFill>
              <a:cs typeface="B Kamran" panose="00000700000000000000" pitchFamily="2" charset="-78"/>
            </a:endParaRPr>
          </a:p>
          <a:p>
            <a:pPr algn="r" rtl="1"/>
            <a:r>
              <a:rPr lang="fa-IR" sz="4000" dirty="0" smtClean="0">
                <a:solidFill>
                  <a:srgbClr val="FF0000"/>
                </a:solidFill>
                <a:cs typeface="B Kamran" panose="00000700000000000000" pitchFamily="2" charset="-78"/>
              </a:rPr>
              <a:t>بیت2-</a:t>
            </a:r>
            <a:r>
              <a:rPr lang="fa-IR" sz="4000" dirty="0" smtClean="0">
                <a:cs typeface="B Kamran" panose="00000700000000000000" pitchFamily="2" charset="-78"/>
              </a:rPr>
              <a:t>یاران و دوستان:اطرافیان/همپایه:هم سطح،هم تراز</a:t>
            </a:r>
            <a:endParaRPr lang="fa-IR" sz="4000" dirty="0" smtClean="0">
              <a:solidFill>
                <a:srgbClr val="FF0000"/>
              </a:solidFill>
              <a:cs typeface="B Kamran" panose="00000700000000000000" pitchFamily="2" charset="-78"/>
            </a:endParaRPr>
          </a:p>
          <a:p>
            <a:pPr algn="r" rtl="1"/>
            <a:r>
              <a:rPr lang="fa-IR" sz="4000" dirty="0" smtClean="0">
                <a:solidFill>
                  <a:srgbClr val="FF0000"/>
                </a:solidFill>
                <a:cs typeface="B Kamran" panose="00000700000000000000" pitchFamily="2" charset="-78"/>
              </a:rPr>
              <a:t>بیت3-</a:t>
            </a:r>
            <a:r>
              <a:rPr lang="fa-IR" sz="4000" dirty="0" smtClean="0">
                <a:cs typeface="B Kamran" panose="00000700000000000000" pitchFamily="2" charset="-78"/>
              </a:rPr>
              <a:t>برون:بیرون/سرا:خانه</a:t>
            </a:r>
            <a:endParaRPr lang="fa-IR" sz="4000" dirty="0" smtClean="0">
              <a:solidFill>
                <a:srgbClr val="FF0000"/>
              </a:solidFill>
              <a:cs typeface="B Kamran" panose="00000700000000000000" pitchFamily="2" charset="-78"/>
            </a:endParaRPr>
          </a:p>
          <a:p>
            <a:pPr algn="r" rtl="1"/>
            <a:r>
              <a:rPr lang="fa-IR" sz="4000" dirty="0" smtClean="0">
                <a:solidFill>
                  <a:srgbClr val="FF0000"/>
                </a:solidFill>
                <a:cs typeface="B Kamran" panose="00000700000000000000" pitchFamily="2" charset="-78"/>
              </a:rPr>
              <a:t>بیت4-</a:t>
            </a:r>
            <a:r>
              <a:rPr lang="fa-IR" sz="4000" dirty="0" smtClean="0">
                <a:cs typeface="B Kamran" panose="00000700000000000000" pitchFamily="2" charset="-78"/>
              </a:rPr>
              <a:t>جان داده ای مرا:مرا به دنیا اوردی و به وجود اوردی/سهل:اسان</a:t>
            </a:r>
            <a:endParaRPr lang="fa-IR" sz="4000" dirty="0" smtClean="0">
              <a:solidFill>
                <a:srgbClr val="FF0000"/>
              </a:solidFill>
              <a:cs typeface="B Kamran" panose="00000700000000000000" pitchFamily="2" charset="-78"/>
            </a:endParaRPr>
          </a:p>
          <a:p>
            <a:pPr algn="r" rtl="1"/>
            <a:r>
              <a:rPr lang="fa-IR" sz="4000" dirty="0" smtClean="0">
                <a:solidFill>
                  <a:srgbClr val="FF0000"/>
                </a:solidFill>
                <a:cs typeface="B Kamran" panose="00000700000000000000" pitchFamily="2" charset="-78"/>
              </a:rPr>
              <a:t>بیت5-</a:t>
            </a:r>
            <a:r>
              <a:rPr lang="fa-IR" sz="4000" dirty="0" smtClean="0">
                <a:cs typeface="B Kamran" panose="00000700000000000000" pitchFamily="2" charset="-78"/>
              </a:rPr>
              <a:t>خوشنودی تو و رضایت تو مایه ی خشنودی و رضایت من است/خشنودی تو خشنودی خدا هم هست</a:t>
            </a:r>
            <a:endParaRPr lang="fa-IR" sz="4000" dirty="0" smtClean="0">
              <a:solidFill>
                <a:srgbClr val="FF0000"/>
              </a:solidFill>
              <a:cs typeface="B Kamran" panose="00000700000000000000" pitchFamily="2" charset="-78"/>
            </a:endParaRPr>
          </a:p>
          <a:p>
            <a:pPr algn="r" rtl="1"/>
            <a:r>
              <a:rPr lang="fa-IR" sz="4000" dirty="0" smtClean="0">
                <a:solidFill>
                  <a:srgbClr val="FF0000"/>
                </a:solidFill>
                <a:cs typeface="B Kamran" panose="00000700000000000000" pitchFamily="2" charset="-78"/>
              </a:rPr>
              <a:t>بیت6-</a:t>
            </a:r>
            <a:r>
              <a:rPr lang="fa-IR" sz="4000" dirty="0" smtClean="0">
                <a:cs typeface="B Kamran" panose="00000700000000000000" pitchFamily="2" charset="-78"/>
              </a:rPr>
              <a:t>تو:مادر/مادر عزیزم تو از همه ی جهان برایم ارزش داری</a:t>
            </a:r>
            <a:endParaRPr lang="en-US" sz="4000" dirty="0">
              <a:solidFill>
                <a:srgbClr val="FF0000"/>
              </a:solidFill>
              <a:cs typeface="B Kamran" panose="00000700000000000000" pitchFamily="2" charset="-78"/>
            </a:endParaRPr>
          </a:p>
        </p:txBody>
      </p:sp>
    </p:spTree>
    <p:extLst>
      <p:ext uri="{BB962C8B-B14F-4D97-AF65-F5344CB8AC3E}">
        <p14:creationId xmlns:p14="http://schemas.microsoft.com/office/powerpoint/2010/main" val="14902803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870223" cy="6858000"/>
          </a:xfrm>
          <a:prstGeom prst="rect">
            <a:avLst/>
          </a:prstGeom>
        </p:spPr>
      </p:pic>
      <p:sp>
        <p:nvSpPr>
          <p:cNvPr id="3" name="TextBox 2"/>
          <p:cNvSpPr txBox="1"/>
          <p:nvPr/>
        </p:nvSpPr>
        <p:spPr>
          <a:xfrm>
            <a:off x="6413679" y="321972"/>
            <a:ext cx="5679583" cy="5201424"/>
          </a:xfrm>
          <a:prstGeom prst="rect">
            <a:avLst/>
          </a:prstGeom>
          <a:noFill/>
        </p:spPr>
        <p:txBody>
          <a:bodyPr wrap="square" rtlCol="0">
            <a:spAutoFit/>
          </a:bodyPr>
          <a:lstStyle/>
          <a:p>
            <a:pPr algn="ctr" rtl="1"/>
            <a:r>
              <a:rPr lang="fa-IR" sz="16600" dirty="0" smtClean="0">
                <a:solidFill>
                  <a:srgbClr val="F20062"/>
                </a:solidFill>
                <a:cs typeface="B Kamran" panose="00000700000000000000" pitchFamily="2" charset="-78"/>
              </a:rPr>
              <a:t>ممنونم از توجهتون.</a:t>
            </a:r>
            <a:endParaRPr lang="en-US" sz="16600" dirty="0">
              <a:solidFill>
                <a:srgbClr val="F20062"/>
              </a:solidFill>
              <a:cs typeface="B Kamran" panose="00000700000000000000" pitchFamily="2" charset="-78"/>
            </a:endParaRPr>
          </a:p>
        </p:txBody>
      </p:sp>
    </p:spTree>
    <p:extLst>
      <p:ext uri="{BB962C8B-B14F-4D97-AF65-F5344CB8AC3E}">
        <p14:creationId xmlns:p14="http://schemas.microsoft.com/office/powerpoint/2010/main" val="750004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1.4|2"/>
</p:tagLst>
</file>

<file path=ppt/tags/tag2.xml><?xml version="1.0" encoding="utf-8"?>
<p:tagLst xmlns:a="http://schemas.openxmlformats.org/drawingml/2006/main" xmlns:r="http://schemas.openxmlformats.org/officeDocument/2006/relationships" xmlns:p="http://schemas.openxmlformats.org/presentationml/2006/main">
  <p:tag name="TIMING" val="|2.5|41.7|33.9|29.1"/>
</p:tagLst>
</file>

<file path=ppt/tags/tag3.xml><?xml version="1.0" encoding="utf-8"?>
<p:tagLst xmlns:a="http://schemas.openxmlformats.org/drawingml/2006/main" xmlns:r="http://schemas.openxmlformats.org/officeDocument/2006/relationships" xmlns:p="http://schemas.openxmlformats.org/presentationml/2006/main">
  <p:tag name="TIMING" val="|2.8|1.2|0.9|0.7"/>
</p:tagLst>
</file>

<file path=ppt/tags/tag4.xml><?xml version="1.0" encoding="utf-8"?>
<p:tagLst xmlns:a="http://schemas.openxmlformats.org/drawingml/2006/main" xmlns:r="http://schemas.openxmlformats.org/officeDocument/2006/relationships" xmlns:p="http://schemas.openxmlformats.org/presentationml/2006/main">
  <p:tag name="TIMING" val="|1.7|2.4"/>
</p:tagLst>
</file>

<file path=ppt/tags/tag5.xml><?xml version="1.0" encoding="utf-8"?>
<p:tagLst xmlns:a="http://schemas.openxmlformats.org/drawingml/2006/main" xmlns:r="http://schemas.openxmlformats.org/officeDocument/2006/relationships" xmlns:p="http://schemas.openxmlformats.org/presentationml/2006/main">
  <p:tag name="TIMING" val="|3.5|1.5"/>
</p:tagLst>
</file>

<file path=ppt/tags/tag6.xml><?xml version="1.0" encoding="utf-8"?>
<p:tagLst xmlns:a="http://schemas.openxmlformats.org/drawingml/2006/main" xmlns:r="http://schemas.openxmlformats.org/officeDocument/2006/relationships" xmlns:p="http://schemas.openxmlformats.org/presentationml/2006/main">
  <p:tag name="TIMING" val="|0.5|74.8"/>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352</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Aldhabi</vt:lpstr>
      <vt:lpstr>Arial</vt:lpstr>
      <vt:lpstr>B Kamran</vt:lpstr>
      <vt:lpstr>Calibri</vt:lpstr>
      <vt:lpstr>Calibri Light</vt:lpstr>
      <vt:lpstr>Office Theme</vt:lpstr>
      <vt:lpstr>دریا صلحی درس فارسی</vt:lpstr>
      <vt:lpstr>PowerPoint Presentation</vt:lpstr>
      <vt:lpstr>PowerPoint Presentation</vt:lpstr>
      <vt:lpstr>درس یک:معرفت افریدگار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دریا صلحی درس فارسی</dc:title>
  <dc:creator>baran  darya</dc:creator>
  <cp:lastModifiedBy>kavosh</cp:lastModifiedBy>
  <cp:revision>26</cp:revision>
  <dcterms:created xsi:type="dcterms:W3CDTF">2021-10-18T09:33:45Z</dcterms:created>
  <dcterms:modified xsi:type="dcterms:W3CDTF">2022-06-06T07:16:06Z</dcterms:modified>
</cp:coreProperties>
</file>