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1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EDAF7"/>
    <a:srgbClr val="FF7C80"/>
    <a:srgbClr val="FFFFFF"/>
    <a:srgbClr val="EDB9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44" autoAdjust="0"/>
  </p:normalViewPr>
  <p:slideViewPr>
    <p:cSldViewPr>
      <p:cViewPr varScale="1">
        <p:scale>
          <a:sx n="115" d="100"/>
          <a:sy n="115" d="100"/>
        </p:scale>
        <p:origin x="282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335" y="601724"/>
            <a:ext cx="6477805" cy="1906073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335" y="2648403"/>
            <a:ext cx="6477804" cy="733216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12376" y="246981"/>
            <a:ext cx="3730436" cy="2319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8249" y="599230"/>
            <a:ext cx="608264" cy="377684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13335" y="2646407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82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791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9333" y="599230"/>
            <a:ext cx="1211807" cy="34949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504" y="599230"/>
            <a:ext cx="5871623" cy="34949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79333" y="599230"/>
            <a:ext cx="0" cy="349491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92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086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79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79" y="1317097"/>
            <a:ext cx="6482366" cy="1415963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679" y="2854647"/>
            <a:ext cx="6472835" cy="759697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90679" y="2853739"/>
            <a:ext cx="64728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28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913" y="603667"/>
            <a:ext cx="7204226" cy="7944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98" y="1508159"/>
            <a:ext cx="3483864" cy="25864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328" y="1513007"/>
            <a:ext cx="3483864" cy="258114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29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394" y="603123"/>
            <a:ext cx="7205746" cy="7922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5393" y="1514662"/>
            <a:ext cx="3483864" cy="6014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393" y="2118202"/>
            <a:ext cx="3483864" cy="198334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9272" y="1517253"/>
            <a:ext cx="3483864" cy="60167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9272" y="2116119"/>
            <a:ext cx="3483864" cy="19780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21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807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93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04" y="599230"/>
            <a:ext cx="2454824" cy="1685338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2785" y="599230"/>
            <a:ext cx="4509353" cy="349412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504" y="2404119"/>
            <a:ext cx="2456260" cy="1686136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6210" y="2404118"/>
            <a:ext cx="245211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92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361628"/>
            <a:ext cx="3055900" cy="3861826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405" y="847135"/>
            <a:ext cx="4149246" cy="1372938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841907"/>
            <a:ext cx="2093378" cy="289974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747" y="2359494"/>
            <a:ext cx="4143303" cy="1502807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537" y="4102393"/>
            <a:ext cx="4145513" cy="240092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6/6/2022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5537" y="238981"/>
            <a:ext cx="4155753" cy="2406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5537" y="2357704"/>
            <a:ext cx="41455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54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4594860"/>
            <a:ext cx="9144000" cy="5572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603390"/>
            <a:ext cx="7202456" cy="786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1511799"/>
            <a:ext cx="7202456" cy="25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247778"/>
            <a:ext cx="2625536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246981"/>
            <a:ext cx="445412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599230"/>
            <a:ext cx="608264" cy="3776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596310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84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649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EDAF7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60239"/>
            <a:ext cx="1219306" cy="98154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182964" y="274340"/>
            <a:ext cx="7607011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altLang="ko-KR" dirty="0" smtClean="0">
                <a:latin typeface="Microsoft YaHei" panose="020B0503020204020204" pitchFamily="34" charset="-122"/>
                <a:ea typeface="Microsoft YaHei" panose="020B0503020204020204" pitchFamily="34" charset="-122"/>
                <a:cs typeface="IRANSans" panose="02040503050201020203" pitchFamily="18" charset="-78"/>
              </a:rPr>
              <a:t>به نام خدا</a:t>
            </a:r>
            <a:endParaRPr lang="fa-IR" altLang="ko-KR" dirty="0">
              <a:latin typeface="Microsoft YaHei" panose="020B0503020204020204" pitchFamily="34" charset="-122"/>
              <a:ea typeface="Microsoft YaHei" panose="020B0503020204020204" pitchFamily="34" charset="-122"/>
              <a:cs typeface="IRANSans" panose="02040503050201020203" pitchFamily="18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970245" y="1842697"/>
            <a:ext cx="4032448" cy="28083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rgbClr val="660066"/>
                </a:solidFill>
                <a:cs typeface="2  Aseman" panose="00000400000000000000" pitchFamily="2" charset="-78"/>
              </a:rPr>
              <a:t>نام و نام خانوادگی</a:t>
            </a:r>
            <a:r>
              <a:rPr lang="fa-IR" dirty="0" smtClean="0">
                <a:solidFill>
                  <a:schemeClr val="accent1">
                    <a:lumMod val="50000"/>
                  </a:schemeClr>
                </a:solidFill>
                <a:cs typeface="2  Aseman" panose="00000400000000000000" pitchFamily="2" charset="-78"/>
              </a:rPr>
              <a:t>:</a:t>
            </a:r>
            <a:r>
              <a:rPr lang="fa-IR" dirty="0" smtClean="0">
                <a:solidFill>
                  <a:srgbClr val="660066"/>
                </a:solidFill>
                <a:cs typeface="2  Aseman" panose="00000400000000000000" pitchFamily="2" charset="-78"/>
              </a:rPr>
              <a:t>فاطمه حسنی خلیلی</a:t>
            </a:r>
          </a:p>
          <a:p>
            <a:pPr algn="ctr"/>
            <a:endParaRPr lang="fa-IR" dirty="0" smtClean="0">
              <a:solidFill>
                <a:srgbClr val="660066"/>
              </a:solidFill>
              <a:cs typeface="2  Aseman" panose="00000400000000000000" pitchFamily="2" charset="-78"/>
            </a:endParaRPr>
          </a:p>
          <a:p>
            <a:pPr algn="ctr"/>
            <a:r>
              <a:rPr lang="fa-IR" dirty="0" smtClean="0">
                <a:solidFill>
                  <a:srgbClr val="660066"/>
                </a:solidFill>
                <a:cs typeface="2  Aseman" panose="00000400000000000000" pitchFamily="2" charset="-78"/>
              </a:rPr>
              <a:t>نام کلاس</a:t>
            </a:r>
            <a:r>
              <a:rPr lang="fa-IR" dirty="0" smtClean="0">
                <a:solidFill>
                  <a:schemeClr val="accent1">
                    <a:lumMod val="50000"/>
                  </a:schemeClr>
                </a:solidFill>
                <a:cs typeface="2  Aseman" panose="00000400000000000000" pitchFamily="2" charset="-78"/>
              </a:rPr>
              <a:t>: </a:t>
            </a:r>
            <a:r>
              <a:rPr lang="fa-IR" dirty="0" smtClean="0">
                <a:solidFill>
                  <a:srgbClr val="660066"/>
                </a:solidFill>
                <a:cs typeface="2  Aseman" panose="00000400000000000000" pitchFamily="2" charset="-78"/>
              </a:rPr>
              <a:t>کلاس ریاضی</a:t>
            </a:r>
          </a:p>
          <a:p>
            <a:pPr algn="ctr"/>
            <a:r>
              <a:rPr lang="fa-IR" dirty="0" smtClean="0">
                <a:solidFill>
                  <a:srgbClr val="660066"/>
                </a:solidFill>
                <a:cs typeface="2  Aseman" panose="00000400000000000000" pitchFamily="2" charset="-78"/>
              </a:rPr>
              <a:t> </a:t>
            </a:r>
          </a:p>
          <a:p>
            <a:pPr algn="ctr"/>
            <a:r>
              <a:rPr lang="fa-IR" dirty="0" smtClean="0">
                <a:solidFill>
                  <a:srgbClr val="660066"/>
                </a:solidFill>
                <a:cs typeface="2  Aseman" panose="00000400000000000000" pitchFamily="2" charset="-78"/>
              </a:rPr>
              <a:t>نام درس</a:t>
            </a:r>
            <a:r>
              <a:rPr lang="fa-IR" dirty="0" smtClean="0">
                <a:solidFill>
                  <a:schemeClr val="accent1">
                    <a:lumMod val="50000"/>
                  </a:schemeClr>
                </a:solidFill>
                <a:cs typeface="2  Aseman" panose="00000400000000000000" pitchFamily="2" charset="-78"/>
              </a:rPr>
              <a:t> : </a:t>
            </a:r>
            <a:r>
              <a:rPr lang="fa-IR" dirty="0" smtClean="0">
                <a:solidFill>
                  <a:srgbClr val="660066"/>
                </a:solidFill>
                <a:cs typeface="2  Aseman" panose="00000400000000000000" pitchFamily="2" charset="-78"/>
              </a:rPr>
              <a:t>اعداد صحیح</a:t>
            </a:r>
            <a:endParaRPr lang="en-US" dirty="0">
              <a:solidFill>
                <a:srgbClr val="660066"/>
              </a:solidFill>
              <a:cs typeface="2  Asem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47770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0578"/>
            <a:ext cx="9144000" cy="59766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210021"/>
            <a:ext cx="2411760" cy="193347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74563" y="627534"/>
            <a:ext cx="68480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1050" dirty="0" smtClean="0"/>
              <a:t>قرمه سبزی</a:t>
            </a:r>
            <a:endParaRPr lang="en-US" sz="1050" dirty="0"/>
          </a:p>
        </p:txBody>
      </p:sp>
      <p:sp>
        <p:nvSpPr>
          <p:cNvPr id="3" name="TextBox 2"/>
          <p:cNvSpPr txBox="1"/>
          <p:nvPr/>
        </p:nvSpPr>
        <p:spPr>
          <a:xfrm>
            <a:off x="718313" y="1051988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100" dirty="0" smtClean="0"/>
              <a:t>آب یخ</a:t>
            </a:r>
            <a:endParaRPr lang="en-US" sz="1100" dirty="0"/>
          </a:p>
        </p:txBody>
      </p:sp>
      <p:sp>
        <p:nvSpPr>
          <p:cNvPr id="4" name="TextBox 3"/>
          <p:cNvSpPr txBox="1"/>
          <p:nvPr/>
        </p:nvSpPr>
        <p:spPr>
          <a:xfrm>
            <a:off x="766121" y="1175098"/>
            <a:ext cx="3016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1200" dirty="0" smtClean="0"/>
              <a:t>یخ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83567" y="1347614"/>
            <a:ext cx="466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1200" dirty="0" smtClean="0"/>
              <a:t>بستنی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300759" y="403894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dirty="0" smtClean="0"/>
              <a:t>۰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23815" y="3300283"/>
            <a:ext cx="4780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1400" dirty="0" smtClean="0"/>
              <a:t>۲۰+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2223815" y="4408279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dirty="0" smtClean="0"/>
              <a:t>۷-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21736" y="3724461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1400" dirty="0" smtClean="0"/>
              <a:t>۳+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2205874" y="4830790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1200" dirty="0" smtClean="0"/>
              <a:t>۱۸</a:t>
            </a:r>
            <a:r>
              <a:rPr lang="fa-IR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2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4595"/>
            <a:ext cx="9144000" cy="583264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52320" y="220706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dirty="0" smtClean="0"/>
              <a:t>۰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20272" y="264375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dirty="0" smtClean="0"/>
              <a:t>+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2487" y="3147814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24128" y="3579862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dirty="0" smtClean="0"/>
              <a:t>۱۶۰+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153287" y="404326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dirty="0" smtClean="0"/>
              <a:t>۷۰-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52060" y="45693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dirty="0" smtClean="0"/>
              <a:t>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5895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1203598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ممنون از توجه شما</a:t>
            </a:r>
            <a:endParaRPr lang="en-US" sz="4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1320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406</TotalTime>
  <Words>44</Words>
  <Application>Microsoft Office PowerPoint</Application>
  <PresentationFormat>On-screen Show (16:9)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Microsoft YaHei</vt:lpstr>
      <vt:lpstr>2  Aseman</vt:lpstr>
      <vt:lpstr>Arial</vt:lpstr>
      <vt:lpstr>Gill Sans MT</vt:lpstr>
      <vt:lpstr>IRANSans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mrppt.ir</dc:creator>
  <cp:lastModifiedBy>kavosh</cp:lastModifiedBy>
  <cp:revision>30</cp:revision>
  <dcterms:created xsi:type="dcterms:W3CDTF">2014-02-22T02:13:23Z</dcterms:created>
  <dcterms:modified xsi:type="dcterms:W3CDTF">2022-06-06T07:43:14Z</dcterms:modified>
</cp:coreProperties>
</file>