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0066"/>
    <a:srgbClr val="EDAEF4"/>
    <a:srgbClr val="E794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0" d="100"/>
          <a:sy n="90" d="100"/>
        </p:scale>
        <p:origin x="16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2371517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213810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947674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37412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3833319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2422101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15364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1151622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2712530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3842750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47DDCB-056F-41CC-AEC9-787D44B8B5F3}" type="datetimeFigureOut">
              <a:rPr lang="en-US" smtClean="0"/>
              <a:t>6/6/2022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24C540-9302-4137-BA48-408CA58E324D}" type="slidenum">
              <a:rPr lang="en-US" smtClean="0"/>
              <a:t>‹#›</a:t>
            </a:fld>
            <a:endParaRPr lang="en-US" dirty="0"/>
          </a:p>
        </p:txBody>
      </p:sp>
    </p:spTree>
    <p:extLst>
      <p:ext uri="{BB962C8B-B14F-4D97-AF65-F5344CB8AC3E}">
        <p14:creationId xmlns:p14="http://schemas.microsoft.com/office/powerpoint/2010/main" val="4185907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2000">
              <a:schemeClr val="accent1">
                <a:lumMod val="45000"/>
                <a:lumOff val="55000"/>
              </a:schemeClr>
            </a:gs>
            <a:gs pos="61000">
              <a:srgbClr val="EDAEF4"/>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7DDCB-056F-41CC-AEC9-787D44B8B5F3}" type="datetimeFigureOut">
              <a:rPr lang="en-US" smtClean="0"/>
              <a:t>6/6/2022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4C540-9302-4137-BA48-408CA58E324D}" type="slidenum">
              <a:rPr lang="en-US" smtClean="0"/>
              <a:t>‹#›</a:t>
            </a:fld>
            <a:endParaRPr lang="en-US" dirty="0"/>
          </a:p>
        </p:txBody>
      </p:sp>
    </p:spTree>
    <p:extLst>
      <p:ext uri="{BB962C8B-B14F-4D97-AF65-F5344CB8AC3E}">
        <p14:creationId xmlns:p14="http://schemas.microsoft.com/office/powerpoint/2010/main" val="303369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3.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audio" Target="../media/audio4.wav"/><Relationship Id="rId1" Type="http://schemas.openxmlformats.org/officeDocument/2006/relationships/slideLayout" Target="../slideLayouts/slideLayout2.xml"/><Relationship Id="rId4" Type="http://schemas.openxmlformats.org/officeDocument/2006/relationships/audio" Target="../media/audio4.wav"/></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audio" Target="../media/audio5.wav"/><Relationship Id="rId1" Type="http://schemas.openxmlformats.org/officeDocument/2006/relationships/slideLayout" Target="../slideLayouts/slideLayout2.xml"/><Relationship Id="rId4" Type="http://schemas.openxmlformats.org/officeDocument/2006/relationships/audio" Target="../media/audio5.wav"/></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audio" Target="../media/audio6.wav"/><Relationship Id="rId1" Type="http://schemas.openxmlformats.org/officeDocument/2006/relationships/slideLayout" Target="../slideLayouts/slideLayout2.xml"/><Relationship Id="rId4" Type="http://schemas.openxmlformats.org/officeDocument/2006/relationships/audio" Target="../media/audio6.wav"/></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audio" Target="../media/audio7.wav"/><Relationship Id="rId1" Type="http://schemas.openxmlformats.org/officeDocument/2006/relationships/slideLayout" Target="../slideLayouts/slideLayout2.xml"/><Relationship Id="rId4" Type="http://schemas.openxmlformats.org/officeDocument/2006/relationships/audio" Target="../media/audio7.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6393" y="778083"/>
            <a:ext cx="6302326" cy="769441"/>
          </a:xfrm>
          <a:prstGeom prst="rect">
            <a:avLst/>
          </a:prstGeom>
          <a:noFill/>
        </p:spPr>
        <p:txBody>
          <a:bodyPr wrap="square" rtlCol="0">
            <a:spAutoFit/>
          </a:bodyPr>
          <a:lstStyle/>
          <a:p>
            <a:pPr algn="ctr"/>
            <a:r>
              <a:rPr lang="fa-IR" sz="4400" dirty="0" smtClean="0">
                <a:solidFill>
                  <a:srgbClr val="FF0000"/>
                </a:solidFill>
              </a:rPr>
              <a:t>بسم الله الرحمان الرحیم</a:t>
            </a:r>
            <a:endParaRPr lang="en-US" sz="4400" dirty="0">
              <a:solidFill>
                <a:srgbClr val="FF0000"/>
              </a:solidFill>
            </a:endParaRPr>
          </a:p>
        </p:txBody>
      </p:sp>
      <p:sp>
        <p:nvSpPr>
          <p:cNvPr id="5" name="TextBox 4"/>
          <p:cNvSpPr txBox="1"/>
          <p:nvPr/>
        </p:nvSpPr>
        <p:spPr>
          <a:xfrm>
            <a:off x="8096517" y="2962140"/>
            <a:ext cx="4340181" cy="707886"/>
          </a:xfrm>
          <a:prstGeom prst="rect">
            <a:avLst/>
          </a:prstGeom>
          <a:noFill/>
        </p:spPr>
        <p:txBody>
          <a:bodyPr wrap="square" rtlCol="0">
            <a:spAutoFit/>
          </a:bodyPr>
          <a:lstStyle/>
          <a:p>
            <a:r>
              <a:rPr lang="fa-IR" sz="4000" dirty="0" smtClean="0">
                <a:solidFill>
                  <a:srgbClr val="7030A0"/>
                </a:solidFill>
              </a:rPr>
              <a:t>زینب باقری زاده</a:t>
            </a:r>
            <a:endParaRPr lang="en-US" sz="4000" dirty="0">
              <a:solidFill>
                <a:srgbClr val="7030A0"/>
              </a:solidFill>
            </a:endParaRPr>
          </a:p>
        </p:txBody>
      </p:sp>
      <p:sp>
        <p:nvSpPr>
          <p:cNvPr id="6" name="TextBox 5"/>
          <p:cNvSpPr txBox="1"/>
          <p:nvPr/>
        </p:nvSpPr>
        <p:spPr>
          <a:xfrm>
            <a:off x="798491" y="2962140"/>
            <a:ext cx="6400800" cy="646331"/>
          </a:xfrm>
          <a:prstGeom prst="rect">
            <a:avLst/>
          </a:prstGeom>
          <a:noFill/>
        </p:spPr>
        <p:txBody>
          <a:bodyPr wrap="square" rtlCol="0">
            <a:spAutoFit/>
          </a:bodyPr>
          <a:lstStyle/>
          <a:p>
            <a:r>
              <a:rPr lang="fa-IR" sz="3600" dirty="0" smtClean="0">
                <a:solidFill>
                  <a:schemeClr val="accent2">
                    <a:lumMod val="50000"/>
                  </a:schemeClr>
                </a:solidFill>
              </a:rPr>
              <a:t>موضوع: تحقیق درباره شهیده زینب کمایی</a:t>
            </a:r>
            <a:endParaRPr lang="en-US" sz="3600" dirty="0">
              <a:solidFill>
                <a:schemeClr val="accent2">
                  <a:lumMod val="50000"/>
                </a:schemeClr>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2005" y="3915178"/>
            <a:ext cx="3832270" cy="2652243"/>
          </a:xfrm>
          <a:prstGeom prst="rect">
            <a:avLst/>
          </a:prstGeom>
        </p:spPr>
      </p:pic>
    </p:spTree>
    <p:extLst>
      <p:ext uri="{BB962C8B-B14F-4D97-AF65-F5344CB8AC3E}">
        <p14:creationId xmlns:p14="http://schemas.microsoft.com/office/powerpoint/2010/main" val="4916556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2" name="chimes.wav"/>
          </p:stSnd>
        </p:sndAc>
      </p:transition>
    </mc:Choice>
    <mc:Fallback xmlns="">
      <p:transition spd="slow">
        <p:fade/>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circle(in)">
                                      <p:cBhvr>
                                        <p:cTn id="14" dur="20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2000"/>
                                        <p:tgtEl>
                                          <p:spTgt spid="5">
                                            <p:txEl>
                                              <p:pRg st="0" end="0"/>
                                            </p:txEl>
                                          </p:spTgt>
                                        </p:tgtEl>
                                      </p:cBhvr>
                                    </p:animEffect>
                                    <p:anim calcmode="lin" valueType="num">
                                      <p:cBhvr>
                                        <p:cTn id="20" dur="2000" fill="hold"/>
                                        <p:tgtEl>
                                          <p:spTgt spid="5">
                                            <p:txEl>
                                              <p:pRg st="0" end="0"/>
                                            </p:txEl>
                                          </p:spTgt>
                                        </p:tgtEl>
                                        <p:attrNameLst>
                                          <p:attrName>ppt_w</p:attrName>
                                        </p:attrNameLst>
                                      </p:cBhvr>
                                      <p:tavLst>
                                        <p:tav tm="0" fmla="#ppt_w*sin(2.5*pi*$)">
                                          <p:val>
                                            <p:fltVal val="0"/>
                                          </p:val>
                                        </p:tav>
                                        <p:tav tm="100000">
                                          <p:val>
                                            <p:fltVal val="1"/>
                                          </p:val>
                                        </p:tav>
                                      </p:tavLst>
                                    </p:anim>
                                    <p:anim calcmode="lin" valueType="num">
                                      <p:cBhvr>
                                        <p:cTn id="21" dur="20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down)">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0006" y="347729"/>
            <a:ext cx="10496282" cy="4031873"/>
          </a:xfrm>
          <a:prstGeom prst="rect">
            <a:avLst/>
          </a:prstGeom>
          <a:noFill/>
        </p:spPr>
        <p:txBody>
          <a:bodyPr wrap="square" rtlCol="0">
            <a:spAutoFit/>
          </a:bodyPr>
          <a:lstStyle/>
          <a:p>
            <a:pPr algn="r"/>
            <a:r>
              <a:rPr lang="fa-IR" sz="3200" dirty="0" smtClean="0">
                <a:solidFill>
                  <a:srgbClr val="002060"/>
                </a:solidFill>
              </a:rPr>
              <a:t>اسم اصلی شهیده زینب کمایی،(میترا) بود. اما او از این اسم خوشش نمی آمد و اصرار داشت او را زینب صدا کنند.او همیشه میگفت میخواهد مانند حضرت زینب (س) باشد.زینب کمایی برای تغییر دادن نامش یک روز روزه گرفت و برای افطاری دوستانش را دعوت کرد و نامش را تغییر داد.</a:t>
            </a:r>
          </a:p>
          <a:p>
            <a:pPr algn="r"/>
            <a:r>
              <a:rPr lang="fa-IR" sz="3200" dirty="0" smtClean="0">
                <a:solidFill>
                  <a:srgbClr val="002060"/>
                </a:solidFill>
              </a:rPr>
              <a:t>شهیده زینب کمایی بسیار با ایمان و مومن بود.مادرش همیشه می</a:t>
            </a:r>
            <a:r>
              <a:rPr lang="fa-IR" sz="3200" dirty="0">
                <a:solidFill>
                  <a:srgbClr val="002060"/>
                </a:solidFill>
              </a:rPr>
              <a:t> </a:t>
            </a:r>
            <a:r>
              <a:rPr lang="fa-IR" sz="3200" dirty="0" smtClean="0">
                <a:solidFill>
                  <a:srgbClr val="002060"/>
                </a:solidFill>
              </a:rPr>
              <a:t>گفت که زینب بیشتر از اینکه به فکر لباس،خوردن و بازی باشد،دنبال نماز و روزه و قرآن بود و همیشه در حال عبادت کردن بود.</a:t>
            </a:r>
          </a:p>
          <a:p>
            <a:pPr algn="r"/>
            <a:r>
              <a:rPr lang="fa-IR" sz="3200" dirty="0" smtClean="0">
                <a:solidFill>
                  <a:srgbClr val="002060"/>
                </a:solidFill>
              </a:rPr>
              <a:t>همچنین زینب بیشتر شب ها به خواندن نماز شب می پرداخت.</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972" y="3966692"/>
            <a:ext cx="2717442" cy="2459865"/>
          </a:xfrm>
          <a:prstGeom prst="rect">
            <a:avLst/>
          </a:prstGeom>
        </p:spPr>
      </p:pic>
    </p:spTree>
    <p:extLst>
      <p:ext uri="{BB962C8B-B14F-4D97-AF65-F5344CB8AC3E}">
        <p14:creationId xmlns:p14="http://schemas.microsoft.com/office/powerpoint/2010/main" val="25394305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sndAc>
          <p:stSnd>
            <p:snd r:embed="rId2" name="laser.wav"/>
          </p:stSnd>
        </p:sndAc>
      </p:transition>
    </mc:Choice>
    <mc:Fallback xmlns="">
      <p:transition spd="slow">
        <p:fade/>
        <p:sndAc>
          <p:stSnd>
            <p:snd r:embed="rId4" name="las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wipe(down)">
                                      <p:cBhvr>
                                        <p:cTn id="23" dur="580">
                                          <p:stCondLst>
                                            <p:cond delay="0"/>
                                          </p:stCondLst>
                                        </p:cTn>
                                        <p:tgtEl>
                                          <p:spTgt spid="4">
                                            <p:txEl>
                                              <p:pRg st="1" end="1"/>
                                            </p:txEl>
                                          </p:spTgt>
                                        </p:tgtEl>
                                      </p:cBhvr>
                                    </p:animEffect>
                                    <p:anim calcmode="lin" valueType="num">
                                      <p:cBhvr>
                                        <p:cTn id="24"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xEl>
                                              <p:pRg st="1" end="1"/>
                                            </p:txEl>
                                          </p:spTgt>
                                        </p:tgtEl>
                                      </p:cBhvr>
                                      <p:to x="100000" y="60000"/>
                                    </p:animScale>
                                    <p:animScale>
                                      <p:cBhvr>
                                        <p:cTn id="30" dur="166" decel="50000">
                                          <p:stCondLst>
                                            <p:cond delay="676"/>
                                          </p:stCondLst>
                                        </p:cTn>
                                        <p:tgtEl>
                                          <p:spTgt spid="4">
                                            <p:txEl>
                                              <p:pRg st="1" end="1"/>
                                            </p:txEl>
                                          </p:spTgt>
                                        </p:tgtEl>
                                      </p:cBhvr>
                                      <p:to x="100000" y="100000"/>
                                    </p:animScale>
                                    <p:animScale>
                                      <p:cBhvr>
                                        <p:cTn id="31" dur="26">
                                          <p:stCondLst>
                                            <p:cond delay="1312"/>
                                          </p:stCondLst>
                                        </p:cTn>
                                        <p:tgtEl>
                                          <p:spTgt spid="4">
                                            <p:txEl>
                                              <p:pRg st="1" end="1"/>
                                            </p:txEl>
                                          </p:spTgt>
                                        </p:tgtEl>
                                      </p:cBhvr>
                                      <p:to x="100000" y="80000"/>
                                    </p:animScale>
                                    <p:animScale>
                                      <p:cBhvr>
                                        <p:cTn id="32" dur="166" decel="50000">
                                          <p:stCondLst>
                                            <p:cond delay="1338"/>
                                          </p:stCondLst>
                                        </p:cTn>
                                        <p:tgtEl>
                                          <p:spTgt spid="4">
                                            <p:txEl>
                                              <p:pRg st="1" end="1"/>
                                            </p:txEl>
                                          </p:spTgt>
                                        </p:tgtEl>
                                      </p:cBhvr>
                                      <p:to x="100000" y="100000"/>
                                    </p:animScale>
                                    <p:animScale>
                                      <p:cBhvr>
                                        <p:cTn id="33" dur="26">
                                          <p:stCondLst>
                                            <p:cond delay="1642"/>
                                          </p:stCondLst>
                                        </p:cTn>
                                        <p:tgtEl>
                                          <p:spTgt spid="4">
                                            <p:txEl>
                                              <p:pRg st="1" end="1"/>
                                            </p:txEl>
                                          </p:spTgt>
                                        </p:tgtEl>
                                      </p:cBhvr>
                                      <p:to x="100000" y="90000"/>
                                    </p:animScale>
                                    <p:animScale>
                                      <p:cBhvr>
                                        <p:cTn id="34" dur="166" decel="50000">
                                          <p:stCondLst>
                                            <p:cond delay="1668"/>
                                          </p:stCondLst>
                                        </p:cTn>
                                        <p:tgtEl>
                                          <p:spTgt spid="4">
                                            <p:txEl>
                                              <p:pRg st="1" end="1"/>
                                            </p:txEl>
                                          </p:spTgt>
                                        </p:tgtEl>
                                      </p:cBhvr>
                                      <p:to x="100000" y="100000"/>
                                    </p:animScale>
                                    <p:animScale>
                                      <p:cBhvr>
                                        <p:cTn id="35" dur="26">
                                          <p:stCondLst>
                                            <p:cond delay="1808"/>
                                          </p:stCondLst>
                                        </p:cTn>
                                        <p:tgtEl>
                                          <p:spTgt spid="4">
                                            <p:txEl>
                                              <p:pRg st="1" end="1"/>
                                            </p:txEl>
                                          </p:spTgt>
                                        </p:tgtEl>
                                      </p:cBhvr>
                                      <p:to x="100000" y="95000"/>
                                    </p:animScale>
                                    <p:animScale>
                                      <p:cBhvr>
                                        <p:cTn id="36" dur="166" decel="50000">
                                          <p:stCondLst>
                                            <p:cond delay="1834"/>
                                          </p:stCondLst>
                                        </p:cTn>
                                        <p:tgtEl>
                                          <p:spTgt spid="4">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animEffect transition="in" filter="wipe(down)">
                                      <p:cBhvr>
                                        <p:cTn id="39" dur="580">
                                          <p:stCondLst>
                                            <p:cond delay="0"/>
                                          </p:stCondLst>
                                        </p:cTn>
                                        <p:tgtEl>
                                          <p:spTgt spid="4">
                                            <p:txEl>
                                              <p:pRg st="2" end="2"/>
                                            </p:txEl>
                                          </p:spTgt>
                                        </p:tgtEl>
                                      </p:cBhvr>
                                    </p:animEffect>
                                    <p:anim calcmode="lin" valueType="num">
                                      <p:cBhvr>
                                        <p:cTn id="40"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xEl>
                                              <p:pRg st="2" end="2"/>
                                            </p:txEl>
                                          </p:spTgt>
                                        </p:tgtEl>
                                      </p:cBhvr>
                                      <p:to x="100000" y="60000"/>
                                    </p:animScale>
                                    <p:animScale>
                                      <p:cBhvr>
                                        <p:cTn id="46" dur="166" decel="50000">
                                          <p:stCondLst>
                                            <p:cond delay="676"/>
                                          </p:stCondLst>
                                        </p:cTn>
                                        <p:tgtEl>
                                          <p:spTgt spid="4">
                                            <p:txEl>
                                              <p:pRg st="2" end="2"/>
                                            </p:txEl>
                                          </p:spTgt>
                                        </p:tgtEl>
                                      </p:cBhvr>
                                      <p:to x="100000" y="100000"/>
                                    </p:animScale>
                                    <p:animScale>
                                      <p:cBhvr>
                                        <p:cTn id="47" dur="26">
                                          <p:stCondLst>
                                            <p:cond delay="1312"/>
                                          </p:stCondLst>
                                        </p:cTn>
                                        <p:tgtEl>
                                          <p:spTgt spid="4">
                                            <p:txEl>
                                              <p:pRg st="2" end="2"/>
                                            </p:txEl>
                                          </p:spTgt>
                                        </p:tgtEl>
                                      </p:cBhvr>
                                      <p:to x="100000" y="80000"/>
                                    </p:animScale>
                                    <p:animScale>
                                      <p:cBhvr>
                                        <p:cTn id="48" dur="166" decel="50000">
                                          <p:stCondLst>
                                            <p:cond delay="1338"/>
                                          </p:stCondLst>
                                        </p:cTn>
                                        <p:tgtEl>
                                          <p:spTgt spid="4">
                                            <p:txEl>
                                              <p:pRg st="2" end="2"/>
                                            </p:txEl>
                                          </p:spTgt>
                                        </p:tgtEl>
                                      </p:cBhvr>
                                      <p:to x="100000" y="100000"/>
                                    </p:animScale>
                                    <p:animScale>
                                      <p:cBhvr>
                                        <p:cTn id="49" dur="26">
                                          <p:stCondLst>
                                            <p:cond delay="1642"/>
                                          </p:stCondLst>
                                        </p:cTn>
                                        <p:tgtEl>
                                          <p:spTgt spid="4">
                                            <p:txEl>
                                              <p:pRg st="2" end="2"/>
                                            </p:txEl>
                                          </p:spTgt>
                                        </p:tgtEl>
                                      </p:cBhvr>
                                      <p:to x="100000" y="90000"/>
                                    </p:animScale>
                                    <p:animScale>
                                      <p:cBhvr>
                                        <p:cTn id="50" dur="166" decel="50000">
                                          <p:stCondLst>
                                            <p:cond delay="1668"/>
                                          </p:stCondLst>
                                        </p:cTn>
                                        <p:tgtEl>
                                          <p:spTgt spid="4">
                                            <p:txEl>
                                              <p:pRg st="2" end="2"/>
                                            </p:txEl>
                                          </p:spTgt>
                                        </p:tgtEl>
                                      </p:cBhvr>
                                      <p:to x="100000" y="100000"/>
                                    </p:animScale>
                                    <p:animScale>
                                      <p:cBhvr>
                                        <p:cTn id="51" dur="26">
                                          <p:stCondLst>
                                            <p:cond delay="1808"/>
                                          </p:stCondLst>
                                        </p:cTn>
                                        <p:tgtEl>
                                          <p:spTgt spid="4">
                                            <p:txEl>
                                              <p:pRg st="2" end="2"/>
                                            </p:txEl>
                                          </p:spTgt>
                                        </p:tgtEl>
                                      </p:cBhvr>
                                      <p:to x="100000" y="95000"/>
                                    </p:animScale>
                                    <p:animScale>
                                      <p:cBhvr>
                                        <p:cTn id="52" dur="166" decel="50000">
                                          <p:stCondLst>
                                            <p:cond delay="1834"/>
                                          </p:stCondLst>
                                        </p:cTn>
                                        <p:tgtEl>
                                          <p:spTgt spid="4">
                                            <p:txEl>
                                              <p:pRg st="2" end="2"/>
                                            </p:txEl>
                                          </p:spTgt>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heel(1)">
                                      <p:cBhvr>
                                        <p:cTn id="5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8788" y="206062"/>
            <a:ext cx="11784169" cy="4524315"/>
          </a:xfrm>
          <a:prstGeom prst="rect">
            <a:avLst/>
          </a:prstGeom>
          <a:noFill/>
        </p:spPr>
        <p:txBody>
          <a:bodyPr wrap="square" rtlCol="0">
            <a:spAutoFit/>
          </a:bodyPr>
          <a:lstStyle/>
          <a:p>
            <a:pPr algn="r"/>
            <a:r>
              <a:rPr lang="fa-IR" sz="3200" dirty="0" smtClean="0">
                <a:solidFill>
                  <a:srgbClr val="002060"/>
                </a:solidFill>
              </a:rPr>
              <a:t>شهیده زینب کمایی در سال 1347 در آبادان متولد شد.</a:t>
            </a:r>
          </a:p>
          <a:p>
            <a:pPr algn="r"/>
            <a:r>
              <a:rPr lang="fa-IR" sz="3200" dirty="0" smtClean="0">
                <a:solidFill>
                  <a:srgbClr val="002060"/>
                </a:solidFill>
              </a:rPr>
              <a:t>زینب در چهار یا پنج سالگی خوابی عجیب دید.خواب دید که همه ی ستاره ها در آسمان به یک ستارا تعظیم می کنند.وقتی از خواب بیدار شد فهمید که آن ستاره حضرت زهرا (س) بود.</a:t>
            </a:r>
          </a:p>
          <a:p>
            <a:pPr algn="r"/>
            <a:r>
              <a:rPr lang="fa-IR" sz="3200" dirty="0" smtClean="0">
                <a:solidFill>
                  <a:srgbClr val="002060"/>
                </a:solidFill>
              </a:rPr>
              <a:t>او در کلاس چهارم به کلاس های قرآن می رفت.زینب بعد از شرکت در این کلاس قرآن، علاقه ی شدیدی به حجاب پیدا کرد و در همان کلاس چهارم با حجاب شد.</a:t>
            </a:r>
          </a:p>
          <a:p>
            <a:pPr algn="r"/>
            <a:r>
              <a:rPr lang="fa-IR" sz="3200" dirty="0" smtClean="0">
                <a:solidFill>
                  <a:srgbClr val="002060"/>
                </a:solidFill>
              </a:rPr>
              <a:t>شهیده زینب کمایی در همه ی راهپیمایی ها و مراسم های فرهنگی شرکت می کرد. او فعالیت های انقلابی اش را در مدرسه راهنمایی شهرزاد آبادان شروع کرد. زینب عاشق شهر آبادان بود.</a:t>
            </a:r>
            <a:endParaRPr lang="en-US" sz="3200" dirty="0">
              <a:solidFill>
                <a:srgbClr val="002060"/>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6447" y="4481849"/>
            <a:ext cx="2889040" cy="1934454"/>
          </a:xfrm>
          <a:prstGeom prst="rect">
            <a:avLst/>
          </a:prstGeom>
        </p:spPr>
      </p:pic>
    </p:spTree>
    <p:extLst>
      <p:ext uri="{BB962C8B-B14F-4D97-AF65-F5344CB8AC3E}">
        <p14:creationId xmlns:p14="http://schemas.microsoft.com/office/powerpoint/2010/main" val="1161744344"/>
      </p:ext>
    </p:extLst>
  </p:cSld>
  <p:clrMapOvr>
    <a:masterClrMapping/>
  </p:clrMapOvr>
  <mc:AlternateContent xmlns:mc="http://schemas.openxmlformats.org/markup-compatibility/2006" xmlns:p14="http://schemas.microsoft.com/office/powerpoint/2010/main">
    <mc:Choice Requires="p14">
      <p:transition spd="slow" p14:dur="1400">
        <p14:ripple/>
        <p:sndAc>
          <p:stSnd>
            <p:snd r:embed="rId2" name="cashreg.wav"/>
          </p:stSnd>
        </p:sndAc>
      </p:transition>
    </mc:Choice>
    <mc:Fallback xmlns="">
      <p:transition spd="slow">
        <p:fade/>
        <p:sndAc>
          <p:stSnd>
            <p:snd r:embed="rId4" name="cashreg.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0" dur="500"/>
                                        <p:tgtEl>
                                          <p:spTgt spid="5">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3" dur="500"/>
                                        <p:tgtEl>
                                          <p:spTgt spid="5">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randombar(horizontal)">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 calcmode="lin" valueType="num">
                                      <p:cBhvr>
                                        <p:cTn id="23" dur="1000" fill="hold"/>
                                        <p:tgtEl>
                                          <p:spTgt spid="6"/>
                                        </p:tgtEl>
                                        <p:attrNameLst>
                                          <p:attrName>style.rotation</p:attrName>
                                        </p:attrNameLst>
                                      </p:cBhvr>
                                      <p:tavLst>
                                        <p:tav tm="0">
                                          <p:val>
                                            <p:fltVal val="90"/>
                                          </p:val>
                                        </p:tav>
                                        <p:tav tm="100000">
                                          <p:val>
                                            <p:fltVal val="0"/>
                                          </p:val>
                                        </p:tav>
                                      </p:tavLst>
                                    </p:anim>
                                    <p:animEffect transition="in" filter="fade">
                                      <p:cBhvr>
                                        <p:cTn id="2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977" y="296215"/>
            <a:ext cx="11130342" cy="6001643"/>
          </a:xfrm>
          <a:prstGeom prst="rect">
            <a:avLst/>
          </a:prstGeom>
          <a:noFill/>
        </p:spPr>
        <p:txBody>
          <a:bodyPr wrap="square" rtlCol="0">
            <a:spAutoFit/>
          </a:bodyPr>
          <a:lstStyle/>
          <a:p>
            <a:pPr algn="r"/>
            <a:r>
              <a:rPr lang="fa-IR" sz="3200" dirty="0" smtClean="0">
                <a:solidFill>
                  <a:srgbClr val="002060"/>
                </a:solidFill>
              </a:rPr>
              <a:t>زینب علاقه ی شدیدی به شهادت داشت. او همیشه دوست داشت که شهید شود. یک روز مادرش را سر قبر زهره بنیانیان(یکی از شهدای انقلاب) برد و گفت:((مامان،نگاه کن،.فقط مرد ها شهید نمی شوند.زن ها هم شهید می شوند.))</a:t>
            </a:r>
          </a:p>
          <a:p>
            <a:pPr algn="r"/>
            <a:r>
              <a:rPr lang="fa-IR" sz="3200" dirty="0" smtClean="0">
                <a:solidFill>
                  <a:srgbClr val="002060"/>
                </a:solidFill>
              </a:rPr>
              <a:t>وقتی </a:t>
            </a:r>
            <a:r>
              <a:rPr lang="fa-IR" sz="3200" dirty="0" smtClean="0">
                <a:solidFill>
                  <a:srgbClr val="002060"/>
                </a:solidFill>
              </a:rPr>
              <a:t>زینب </a:t>
            </a:r>
            <a:r>
              <a:rPr lang="fa-IR" sz="3200" dirty="0" smtClean="0">
                <a:solidFill>
                  <a:srgbClr val="002060"/>
                </a:solidFill>
              </a:rPr>
              <a:t>اول دبیرستان بود،به جامعه ی زنان و بسیج می رفت.او در دبیرستان گروه سرود و گروه تاتر به نام (( گروه سرود و تاتر زینب)) تشکیل داد.</a:t>
            </a:r>
          </a:p>
          <a:p>
            <a:pPr algn="r"/>
            <a:r>
              <a:rPr lang="fa-IR" sz="3200" dirty="0" smtClean="0">
                <a:solidFill>
                  <a:srgbClr val="002060"/>
                </a:solidFill>
              </a:rPr>
              <a:t>مادرش میگفت:</a:t>
            </a:r>
            <a:r>
              <a:rPr lang="fa-IR" sz="3200" dirty="0" smtClean="0">
                <a:solidFill>
                  <a:srgbClr val="002060"/>
                </a:solidFill>
                <a:sym typeface="Wingdings" panose="05000000000000000000" pitchFamily="2" charset="2"/>
              </a:rPr>
              <a:t>((یک شب که هوا خیلی سرد بود بیدار شدم دیدم زینب در جایش نخوابیده.آرام بلند شدم و دیدم زینب در سرما به اتاقی خالی رفته و مشغول خواندن نماز شب است.بعد از نماز وقتی من را دید با بغض به من نگاه کرد.دلش نمی خواست که من او را در حال خواندن نماز شب ببنم.در تمام عمرم کسی را ندیدم که مانند زینب ازنماز خواندن آنقدر لذت ببرد و نماز را دوست داشته باشد.</a:t>
            </a:r>
            <a:r>
              <a:rPr lang="fa-IR" sz="3200" dirty="0" smtClean="0">
                <a:solidFill>
                  <a:srgbClr val="002060"/>
                </a:solidFill>
              </a:rPr>
              <a:t>																						</a:t>
            </a:r>
            <a:endParaRPr lang="en-US" sz="3200" dirty="0">
              <a:solidFill>
                <a:srgbClr val="002060"/>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4372" y="5344733"/>
            <a:ext cx="2319138" cy="1384479"/>
          </a:xfrm>
          <a:prstGeom prst="rect">
            <a:avLst/>
          </a:prstGeom>
        </p:spPr>
      </p:pic>
    </p:spTree>
    <p:extLst>
      <p:ext uri="{BB962C8B-B14F-4D97-AF65-F5344CB8AC3E}">
        <p14:creationId xmlns:p14="http://schemas.microsoft.com/office/powerpoint/2010/main" val="15923938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sndAc>
          <p:stSnd>
            <p:snd r:embed="rId2" name="push.wav"/>
          </p:stSnd>
        </p:sndAc>
      </p:transition>
    </mc:Choice>
    <mc:Fallback xmlns="">
      <p:transition spd="slow">
        <p:fade/>
        <p:sndAc>
          <p:stSnd>
            <p:snd r:embed="rId4" name="push.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p:cTn id="12"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4">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p:cTn id="1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3944" y="373487"/>
            <a:ext cx="10921284" cy="4524315"/>
          </a:xfrm>
          <a:prstGeom prst="rect">
            <a:avLst/>
          </a:prstGeom>
          <a:noFill/>
        </p:spPr>
        <p:txBody>
          <a:bodyPr wrap="square" rtlCol="0">
            <a:spAutoFit/>
          </a:bodyPr>
          <a:lstStyle/>
          <a:p>
            <a:pPr algn="r"/>
            <a:r>
              <a:rPr lang="fa-IR" sz="3600" dirty="0" smtClean="0">
                <a:solidFill>
                  <a:srgbClr val="002060"/>
                </a:solidFill>
              </a:rPr>
              <a:t>زینب شبی خوابی عجیب دید که یک زن سیاه پوش در کنارش می نشیند و دعای نور را برای او تفسیر می کند.تفسیر آن دعا آنقدر زیبا بود که  زینب گریه اش می گیرد و در همان عالم خواب وقتی تفسیر دعای نور را یاد می گیرد،به یک گروه کودک تفسیر را یاد می دهد.</a:t>
            </a:r>
          </a:p>
          <a:p>
            <a:pPr algn="r"/>
            <a:r>
              <a:rPr lang="fa-IR" sz="3600" dirty="0" smtClean="0">
                <a:solidFill>
                  <a:srgbClr val="002060"/>
                </a:solidFill>
              </a:rPr>
              <a:t>زینب آن شب در همان عالم خواب صحنه هایی دیده و حرف هایی را شنیده بود که خبر از یک عالم دیگری می داد.او برای خواهرش شهلا این خواب را تعریف می کند و به او سفارش می کند این خواب را برای کسی تعریف نکند.  </a:t>
            </a:r>
            <a:endParaRPr lang="en-US" sz="3600" dirty="0">
              <a:solidFill>
                <a:srgbClr val="002060"/>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3650" y="4494727"/>
            <a:ext cx="1857375" cy="2172102"/>
          </a:xfrm>
          <a:prstGeom prst="rect">
            <a:avLst/>
          </a:prstGeom>
        </p:spPr>
      </p:pic>
    </p:spTree>
    <p:extLst>
      <p:ext uri="{BB962C8B-B14F-4D97-AF65-F5344CB8AC3E}">
        <p14:creationId xmlns:p14="http://schemas.microsoft.com/office/powerpoint/2010/main" val="31355449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sndAc>
          <p:stSnd>
            <p:snd r:embed="rId2" name="hammer.wav"/>
          </p:stSnd>
        </p:sndAc>
      </p:transition>
    </mc:Choice>
    <mc:Fallback xmlns="">
      <p:transition spd="slow">
        <p:fade/>
        <p:sndAc>
          <p:stSnd>
            <p:snd r:embed="rId4" name="hamm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1819" y="90152"/>
            <a:ext cx="11590986" cy="5016758"/>
          </a:xfrm>
          <a:prstGeom prst="rect">
            <a:avLst/>
          </a:prstGeom>
          <a:noFill/>
        </p:spPr>
        <p:txBody>
          <a:bodyPr wrap="square" rtlCol="0">
            <a:spAutoFit/>
          </a:bodyPr>
          <a:lstStyle/>
          <a:p>
            <a:pPr algn="r"/>
            <a:r>
              <a:rPr lang="fa-IR" sz="3200" dirty="0" smtClean="0">
                <a:solidFill>
                  <a:srgbClr val="002060"/>
                </a:solidFill>
              </a:rPr>
              <a:t>زینب هر روز ظهر که از مدرسه بر می گشت،اول به مسجد می رفت، نماز را می خواند و بعد به خانه باز می گشت.</a:t>
            </a:r>
          </a:p>
          <a:p>
            <a:pPr algn="r"/>
            <a:r>
              <a:rPr lang="fa-IR" sz="3200" dirty="0" smtClean="0">
                <a:solidFill>
                  <a:srgbClr val="002060"/>
                </a:solidFill>
              </a:rPr>
              <a:t>در اول فروردین سال 1361 هنگام برگشت از مسجد توسط منافقین ربوده شد و منافقین با خفه کردن او با چادرش، زینب را به شهادت رساندند و پیکر پاکش بعد از سه روز با جست و جوی نیرو های امنیتی و خانواده کشف گردید.</a:t>
            </a:r>
          </a:p>
          <a:p>
            <a:pPr algn="r"/>
            <a:r>
              <a:rPr lang="fa-IR" sz="3200" dirty="0" smtClean="0">
                <a:solidFill>
                  <a:srgbClr val="002060"/>
                </a:solidFill>
              </a:rPr>
              <a:t>شهیده زینب کمایی در اصفهان شهید و تشییع شد  و در گلستان شهدای اسفهان به خاک سپرده شد.</a:t>
            </a:r>
          </a:p>
          <a:p>
            <a:pPr algn="r"/>
            <a:r>
              <a:rPr lang="fa-IR" sz="3200" dirty="0" smtClean="0">
                <a:solidFill>
                  <a:srgbClr val="002060"/>
                </a:solidFill>
              </a:rPr>
              <a:t>زینب قبل از شهادتش همیشه به سراغ میوه های کاج می رفت و آنها را جمع آوری می کرد. بعد از خاکسپاری مادرش با تعجب دید که قبر زینب زیر درخت کاج قرار دارد و تازه فهمید که رمز جمع آوری میوه های کاج توسط زینب چیست. </a:t>
            </a:r>
            <a:endParaRPr lang="en-US" sz="3200" dirty="0">
              <a:solidFill>
                <a:srgbClr val="002060"/>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8820" y="4671745"/>
            <a:ext cx="2228850" cy="2047875"/>
          </a:xfrm>
          <a:prstGeom prst="rect">
            <a:avLst/>
          </a:prstGeom>
        </p:spPr>
      </p:pic>
    </p:spTree>
    <p:extLst>
      <p:ext uri="{BB962C8B-B14F-4D97-AF65-F5344CB8AC3E}">
        <p14:creationId xmlns:p14="http://schemas.microsoft.com/office/powerpoint/2010/main" val="1061766296"/>
      </p:ext>
    </p:extLst>
  </p:cSld>
  <p:clrMapOvr>
    <a:masterClrMapping/>
  </p:clrMapOvr>
  <mc:AlternateContent xmlns:mc="http://schemas.openxmlformats.org/markup-compatibility/2006" xmlns:p14="http://schemas.microsoft.com/office/powerpoint/2010/main">
    <mc:Choice Requires="p14">
      <p:transition spd="slow" p14:dur="2500">
        <p:checker/>
        <p:sndAc>
          <p:stSnd>
            <p:snd r:embed="rId2" name="coin.wav"/>
          </p:stSnd>
        </p:sndAc>
      </p:transition>
    </mc:Choice>
    <mc:Fallback xmlns="">
      <p:transition spd="slow">
        <p:checker/>
        <p:sndAc>
          <p:stSnd>
            <p:snd r:embed="rId4" name="coin.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4">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4">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p:cTn id="25"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4">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p:cTn id="33" dur="500" fill="hold"/>
                                        <p:tgtEl>
                                          <p:spTgt spid="5"/>
                                        </p:tgtEl>
                                        <p:attrNameLst>
                                          <p:attrName>ppt_w</p:attrName>
                                        </p:attrNameLst>
                                      </p:cBhvr>
                                      <p:tavLst>
                                        <p:tav tm="0">
                                          <p:val>
                                            <p:fltVal val="0"/>
                                          </p:val>
                                        </p:tav>
                                        <p:tav tm="100000">
                                          <p:val>
                                            <p:strVal val="#ppt_w"/>
                                          </p:val>
                                        </p:tav>
                                      </p:tavLst>
                                    </p:anim>
                                    <p:anim calcmode="lin" valueType="num">
                                      <p:cBhvr>
                                        <p:cTn id="34" dur="500" fill="hold"/>
                                        <p:tgtEl>
                                          <p:spTgt spid="5"/>
                                        </p:tgtEl>
                                        <p:attrNameLst>
                                          <p:attrName>ppt_h</p:attrName>
                                        </p:attrNameLst>
                                      </p:cBhvr>
                                      <p:tavLst>
                                        <p:tav tm="0">
                                          <p:val>
                                            <p:fltVal val="0"/>
                                          </p:val>
                                        </p:tav>
                                        <p:tav tm="100000">
                                          <p:val>
                                            <p:strVal val="#ppt_h"/>
                                          </p:val>
                                        </p:tav>
                                      </p:tavLst>
                                    </p:anim>
                                    <p:animEffect transition="in" filter="fade">
                                      <p:cBhvr>
                                        <p:cTn id="3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64417" y="130266"/>
            <a:ext cx="7727324" cy="3108480"/>
          </a:xfrm>
          <a:prstGeom prst="rect">
            <a:avLst/>
          </a:prstGeom>
          <a:noFill/>
        </p:spPr>
        <p:txBody>
          <a:bodyPr wrap="square" rtlCol="0">
            <a:spAutoFit/>
          </a:bodyPr>
          <a:lstStyle/>
          <a:p>
            <a:pPr algn="r"/>
            <a:endParaRPr lang="fa-IR" sz="4400" dirty="0">
              <a:solidFill>
                <a:srgbClr val="FF6699"/>
              </a:solidFill>
            </a:endParaRPr>
          </a:p>
          <a:p>
            <a:pPr algn="r">
              <a:lnSpc>
                <a:spcPct val="150000"/>
              </a:lnSpc>
            </a:pPr>
            <a:r>
              <a:rPr lang="fa-IR" sz="5400" dirty="0" smtClean="0">
                <a:solidFill>
                  <a:srgbClr val="FF6699"/>
                </a:solidFill>
              </a:rPr>
              <a:t>ممنون ازحسن توجه شما</a:t>
            </a:r>
          </a:p>
          <a:p>
            <a:pPr algn="r">
              <a:lnSpc>
                <a:spcPct val="150000"/>
              </a:lnSpc>
            </a:pPr>
            <a:r>
              <a:rPr lang="fa-IR" sz="5400" dirty="0">
                <a:solidFill>
                  <a:srgbClr val="FF6699"/>
                </a:solidFill>
              </a:rPr>
              <a:t> </a:t>
            </a:r>
            <a:r>
              <a:rPr lang="fa-IR" sz="5400" dirty="0" smtClean="0">
                <a:solidFill>
                  <a:srgbClr val="FF6699"/>
                </a:solidFill>
              </a:rPr>
              <a:t>           خدانگهدار</a:t>
            </a:r>
          </a:p>
        </p:txBody>
      </p:sp>
      <p:sp>
        <p:nvSpPr>
          <p:cNvPr id="6" name="TextBox 5"/>
          <p:cNvSpPr txBox="1"/>
          <p:nvPr/>
        </p:nvSpPr>
        <p:spPr>
          <a:xfrm>
            <a:off x="7122018" y="4275784"/>
            <a:ext cx="3902298" cy="1015663"/>
          </a:xfrm>
          <a:prstGeom prst="rect">
            <a:avLst/>
          </a:prstGeom>
          <a:noFill/>
        </p:spPr>
        <p:txBody>
          <a:bodyPr wrap="square" rtlCol="0">
            <a:spAutoFit/>
          </a:bodyPr>
          <a:lstStyle/>
          <a:p>
            <a:r>
              <a:rPr lang="fa-IR" sz="6000" dirty="0" smtClean="0">
                <a:solidFill>
                  <a:srgbClr val="C00000"/>
                </a:solidFill>
              </a:rPr>
              <a:t>پایان</a:t>
            </a:r>
            <a:endParaRPr lang="en-US" sz="6000" dirty="0">
              <a:solidFill>
                <a:srgbClr val="C00000"/>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2672" y="3392698"/>
            <a:ext cx="3083417" cy="2781836"/>
          </a:xfrm>
          <a:prstGeom prst="rect">
            <a:avLst/>
          </a:prstGeom>
        </p:spPr>
      </p:pic>
    </p:spTree>
    <p:extLst>
      <p:ext uri="{BB962C8B-B14F-4D97-AF65-F5344CB8AC3E}">
        <p14:creationId xmlns:p14="http://schemas.microsoft.com/office/powerpoint/2010/main" val="1467941366"/>
      </p:ext>
    </p:extLst>
  </p:cSld>
  <p:clrMapOvr>
    <a:masterClrMapping/>
  </p:clrMapOvr>
  <mc:AlternateContent xmlns:mc="http://schemas.openxmlformats.org/markup-compatibility/2006" xmlns:p14="http://schemas.microsoft.com/office/powerpoint/2010/main">
    <mc:Choice Requires="p14">
      <p:transition spd="slow" p14:dur="1600">
        <p:blinds dir="vert"/>
        <p:sndAc>
          <p:stSnd>
            <p:snd r:embed="rId2" name="wind.wav"/>
          </p:stSnd>
        </p:sndAc>
      </p:transition>
    </mc:Choice>
    <mc:Fallback xmlns="">
      <p:transition spd="slow">
        <p:blinds dir="vert"/>
        <p:sndAc>
          <p:stSnd>
            <p:snd r:embed="rId4"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2000"/>
                                        <p:tgtEl>
                                          <p:spTgt spid="6">
                                            <p:txEl>
                                              <p:pRg st="0" end="0"/>
                                            </p:txEl>
                                          </p:spTgt>
                                        </p:tgtEl>
                                      </p:cBhvr>
                                    </p:animEffect>
                                    <p:anim calcmode="lin" valueType="num">
                                      <p:cBhvr>
                                        <p:cTn id="20" dur="2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21" dur="2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down)">
                                      <p:cBhvr>
                                        <p:cTn id="26" dur="580">
                                          <p:stCondLst>
                                            <p:cond delay="0"/>
                                          </p:stCondLst>
                                        </p:cTn>
                                        <p:tgtEl>
                                          <p:spTgt spid="7"/>
                                        </p:tgtEl>
                                      </p:cBhvr>
                                    </p:animEffect>
                                    <p:anim calcmode="lin" valueType="num">
                                      <p:cBhvr>
                                        <p:cTn id="27"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2" dur="26">
                                          <p:stCondLst>
                                            <p:cond delay="650"/>
                                          </p:stCondLst>
                                        </p:cTn>
                                        <p:tgtEl>
                                          <p:spTgt spid="7"/>
                                        </p:tgtEl>
                                      </p:cBhvr>
                                      <p:to x="100000" y="60000"/>
                                    </p:animScale>
                                    <p:animScale>
                                      <p:cBhvr>
                                        <p:cTn id="33" dur="166" decel="50000">
                                          <p:stCondLst>
                                            <p:cond delay="676"/>
                                          </p:stCondLst>
                                        </p:cTn>
                                        <p:tgtEl>
                                          <p:spTgt spid="7"/>
                                        </p:tgtEl>
                                      </p:cBhvr>
                                      <p:to x="100000" y="100000"/>
                                    </p:animScale>
                                    <p:animScale>
                                      <p:cBhvr>
                                        <p:cTn id="34" dur="26">
                                          <p:stCondLst>
                                            <p:cond delay="1312"/>
                                          </p:stCondLst>
                                        </p:cTn>
                                        <p:tgtEl>
                                          <p:spTgt spid="7"/>
                                        </p:tgtEl>
                                      </p:cBhvr>
                                      <p:to x="100000" y="80000"/>
                                    </p:animScale>
                                    <p:animScale>
                                      <p:cBhvr>
                                        <p:cTn id="35" dur="166" decel="50000">
                                          <p:stCondLst>
                                            <p:cond delay="1338"/>
                                          </p:stCondLst>
                                        </p:cTn>
                                        <p:tgtEl>
                                          <p:spTgt spid="7"/>
                                        </p:tgtEl>
                                      </p:cBhvr>
                                      <p:to x="100000" y="100000"/>
                                    </p:animScale>
                                    <p:animScale>
                                      <p:cBhvr>
                                        <p:cTn id="36" dur="26">
                                          <p:stCondLst>
                                            <p:cond delay="1642"/>
                                          </p:stCondLst>
                                        </p:cTn>
                                        <p:tgtEl>
                                          <p:spTgt spid="7"/>
                                        </p:tgtEl>
                                      </p:cBhvr>
                                      <p:to x="100000" y="90000"/>
                                    </p:animScale>
                                    <p:animScale>
                                      <p:cBhvr>
                                        <p:cTn id="37" dur="166" decel="50000">
                                          <p:stCondLst>
                                            <p:cond delay="1668"/>
                                          </p:stCondLst>
                                        </p:cTn>
                                        <p:tgtEl>
                                          <p:spTgt spid="7"/>
                                        </p:tgtEl>
                                      </p:cBhvr>
                                      <p:to x="100000" y="100000"/>
                                    </p:animScale>
                                    <p:animScale>
                                      <p:cBhvr>
                                        <p:cTn id="38" dur="26">
                                          <p:stCondLst>
                                            <p:cond delay="1808"/>
                                          </p:stCondLst>
                                        </p:cTn>
                                        <p:tgtEl>
                                          <p:spTgt spid="7"/>
                                        </p:tgtEl>
                                      </p:cBhvr>
                                      <p:to x="100000" y="95000"/>
                                    </p:animScale>
                                    <p:animScale>
                                      <p:cBhvr>
                                        <p:cTn id="39"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647</Words>
  <Application>Microsoft Office PowerPoint</Application>
  <PresentationFormat>Widescreen</PresentationFormat>
  <Paragraphs>23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mohammad reza</dc:creator>
  <cp:lastModifiedBy>kavosh</cp:lastModifiedBy>
  <cp:revision>17</cp:revision>
  <dcterms:created xsi:type="dcterms:W3CDTF">2022-01-05T20:34:35Z</dcterms:created>
  <dcterms:modified xsi:type="dcterms:W3CDTF">2022-06-06T07:51:53Z</dcterms:modified>
</cp:coreProperties>
</file>